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87" r:id="rId2"/>
    <p:sldId id="358" r:id="rId3"/>
    <p:sldId id="1234" r:id="rId4"/>
    <p:sldId id="1204" r:id="rId5"/>
    <p:sldId id="1231" r:id="rId6"/>
    <p:sldId id="1235" r:id="rId7"/>
    <p:sldId id="1224" r:id="rId8"/>
    <p:sldId id="1233" r:id="rId9"/>
    <p:sldId id="1232" r:id="rId10"/>
    <p:sldId id="1230" r:id="rId11"/>
    <p:sldId id="1237" r:id="rId12"/>
    <p:sldId id="1236" r:id="rId13"/>
    <p:sldId id="1238" r:id="rId14"/>
    <p:sldId id="1241" r:id="rId15"/>
    <p:sldId id="1239" r:id="rId16"/>
    <p:sldId id="1240" r:id="rId17"/>
    <p:sldId id="1242" r:id="rId18"/>
    <p:sldId id="1243" r:id="rId19"/>
    <p:sldId id="381" r:id="rId20"/>
    <p:sldId id="382" r:id="rId21"/>
    <p:sldId id="379" r:id="rId22"/>
    <p:sldId id="1222" r:id="rId23"/>
    <p:sldId id="1118" r:id="rId24"/>
    <p:sldId id="331" r:id="rId25"/>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34"/>
          </p14:sldIdLst>
        </p14:section>
        <p14:section name="Chosen Architecture Overview" id="{5369FFD3-A524-4DEB-80CC-6C0F8E53E93D}">
          <p14:sldIdLst>
            <p14:sldId id="1204"/>
            <p14:sldId id="1231"/>
            <p14:sldId id="1235"/>
            <p14:sldId id="1224"/>
          </p14:sldIdLst>
        </p14:section>
        <p14:section name="Assembly Language Overview" id="{8D18B607-1C7A-4ADC-ACA6-FFFA85C0B229}">
          <p14:sldIdLst>
            <p14:sldId id="1233"/>
            <p14:sldId id="1232"/>
            <p14:sldId id="1230"/>
            <p14:sldId id="1237"/>
            <p14:sldId id="1236"/>
            <p14:sldId id="1238"/>
            <p14:sldId id="1241"/>
            <p14:sldId id="1239"/>
            <p14:sldId id="1240"/>
            <p14:sldId id="1242"/>
            <p14:sldId id="1243"/>
          </p14:sldIdLst>
        </p14:section>
        <p14:section name="Summary" id="{D2953228-8AE4-467A-BD3F-EB580B75FAD3}">
          <p14:sldIdLst>
            <p14:sldId id="381"/>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EDB5"/>
    <a:srgbClr val="FFFFFF"/>
    <a:srgbClr val="F8D237"/>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7B3804-EA95-4D2E-BD93-4A1B1E3BD3C0}" v="602" dt="2024-10-29T15:51:37.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76316" autoAdjust="0"/>
  </p:normalViewPr>
  <p:slideViewPr>
    <p:cSldViewPr snapToGrid="0" snapToObjects="1" showGuides="1">
      <p:cViewPr varScale="1">
        <p:scale>
          <a:sx n="81" d="100"/>
          <a:sy n="81" d="100"/>
        </p:scale>
        <p:origin x="1422"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FCDDFC99-CF7B-49B6-BA66-F31579FAC461}"/>
    <pc:docChg chg="undo custSel addSld modSld sldOrd modSection">
      <pc:chgData name="Mark Fishpool" userId="b7923bd0fa9cf83f" providerId="LiveId" clId="{FCDDFC99-CF7B-49B6-BA66-F31579FAC461}" dt="2024-09-09T13:26:36.174" v="2125" actId="20577"/>
      <pc:docMkLst>
        <pc:docMk/>
      </pc:docMkLst>
      <pc:sldChg chg="modSp mod">
        <pc:chgData name="Mark Fishpool" userId="b7923bd0fa9cf83f" providerId="LiveId" clId="{FCDDFC99-CF7B-49B6-BA66-F31579FAC461}" dt="2024-09-09T11:41:55.734" v="787" actId="20577"/>
        <pc:sldMkLst>
          <pc:docMk/>
          <pc:sldMk cId="3590885054" sldId="381"/>
        </pc:sldMkLst>
        <pc:spChg chg="mod">
          <ac:chgData name="Mark Fishpool" userId="b7923bd0fa9cf83f" providerId="LiveId" clId="{FCDDFC99-CF7B-49B6-BA66-F31579FAC461}" dt="2024-09-09T11:41:55.734" v="787" actId="20577"/>
          <ac:spMkLst>
            <pc:docMk/>
            <pc:sldMk cId="3590885054" sldId="381"/>
            <ac:spMk id="3" creationId="{60C0AF58-AE67-49F5-BAD7-F6278F3BEFC9}"/>
          </ac:spMkLst>
        </pc:spChg>
      </pc:sldChg>
      <pc:sldChg chg="addSp modSp mod modShow modNotesTx">
        <pc:chgData name="Mark Fishpool" userId="b7923bd0fa9cf83f" providerId="LiveId" clId="{FCDDFC99-CF7B-49B6-BA66-F31579FAC461}" dt="2024-09-09T13:26:36.174" v="2125" actId="20577"/>
        <pc:sldMkLst>
          <pc:docMk/>
          <pc:sldMk cId="4228305792" sldId="1236"/>
        </pc:sldMkLst>
        <pc:spChg chg="mod">
          <ac:chgData name="Mark Fishpool" userId="b7923bd0fa9cf83f" providerId="LiveId" clId="{FCDDFC99-CF7B-49B6-BA66-F31579FAC461}" dt="2024-09-09T11:21:20.531" v="337" actId="20577"/>
          <ac:spMkLst>
            <pc:docMk/>
            <pc:sldMk cId="4228305792" sldId="1236"/>
            <ac:spMk id="3" creationId="{908CC510-7084-A807-3BBF-B9A3730F09DF}"/>
          </ac:spMkLst>
        </pc:spChg>
        <pc:spChg chg="mod">
          <ac:chgData name="Mark Fishpool" userId="b7923bd0fa9cf83f" providerId="LiveId" clId="{FCDDFC99-CF7B-49B6-BA66-F31579FAC461}" dt="2024-09-09T11:08:22.471" v="9" actId="1076"/>
          <ac:spMkLst>
            <pc:docMk/>
            <pc:sldMk cId="4228305792" sldId="1236"/>
            <ac:spMk id="6" creationId="{A1B1D233-1EF9-356C-2D8E-2354F968504B}"/>
          </ac:spMkLst>
        </pc:spChg>
        <pc:spChg chg="mod">
          <ac:chgData name="Mark Fishpool" userId="b7923bd0fa9cf83f" providerId="LiveId" clId="{FCDDFC99-CF7B-49B6-BA66-F31579FAC461}" dt="2024-09-09T11:08:17.643" v="8" actId="207"/>
          <ac:spMkLst>
            <pc:docMk/>
            <pc:sldMk cId="4228305792" sldId="1236"/>
            <ac:spMk id="9" creationId="{C13ADF4C-D15E-98D8-31F9-F1AFC1FF2DE5}"/>
          </ac:spMkLst>
        </pc:spChg>
        <pc:spChg chg="mod">
          <ac:chgData name="Mark Fishpool" userId="b7923bd0fa9cf83f" providerId="LiveId" clId="{FCDDFC99-CF7B-49B6-BA66-F31579FAC461}" dt="2024-09-09T11:07:07.216" v="4" actId="14100"/>
          <ac:spMkLst>
            <pc:docMk/>
            <pc:sldMk cId="4228305792" sldId="1236"/>
            <ac:spMk id="11" creationId="{5E4932BE-A528-F88C-950A-FA1C59D08C03}"/>
          </ac:spMkLst>
        </pc:spChg>
        <pc:picChg chg="mod">
          <ac:chgData name="Mark Fishpool" userId="b7923bd0fa9cf83f" providerId="LiveId" clId="{FCDDFC99-CF7B-49B6-BA66-F31579FAC461}" dt="2024-09-09T11:08:33.656" v="11" actId="1076"/>
          <ac:picMkLst>
            <pc:docMk/>
            <pc:sldMk cId="4228305792" sldId="1236"/>
            <ac:picMk id="7" creationId="{3BBC69AD-B801-B663-B446-F7A5E80C7CBC}"/>
          </ac:picMkLst>
        </pc:picChg>
        <pc:picChg chg="add mod">
          <ac:chgData name="Mark Fishpool" userId="b7923bd0fa9cf83f" providerId="LiveId" clId="{FCDDFC99-CF7B-49B6-BA66-F31579FAC461}" dt="2024-09-09T11:18:40.982" v="290" actId="1076"/>
          <ac:picMkLst>
            <pc:docMk/>
            <pc:sldMk cId="4228305792" sldId="1236"/>
            <ac:picMk id="8" creationId="{F9EF4858-087B-FD75-E523-43D3FBAF809B}"/>
          </ac:picMkLst>
        </pc:picChg>
      </pc:sldChg>
      <pc:sldChg chg="add mod ord modShow modNotesTx">
        <pc:chgData name="Mark Fishpool" userId="b7923bd0fa9cf83f" providerId="LiveId" clId="{FCDDFC99-CF7B-49B6-BA66-F31579FAC461}" dt="2024-09-09T11:17:29.853" v="231" actId="20577"/>
        <pc:sldMkLst>
          <pc:docMk/>
          <pc:sldMk cId="942920848" sldId="1237"/>
        </pc:sldMkLst>
      </pc:sldChg>
      <pc:sldChg chg="addSp modSp new mod modNotesTx">
        <pc:chgData name="Mark Fishpool" userId="b7923bd0fa9cf83f" providerId="LiveId" clId="{FCDDFC99-CF7B-49B6-BA66-F31579FAC461}" dt="2024-09-09T11:40:28.840" v="691" actId="5793"/>
        <pc:sldMkLst>
          <pc:docMk/>
          <pc:sldMk cId="4052808052" sldId="1238"/>
        </pc:sldMkLst>
        <pc:spChg chg="mod">
          <ac:chgData name="Mark Fishpool" userId="b7923bd0fa9cf83f" providerId="LiveId" clId="{FCDDFC99-CF7B-49B6-BA66-F31579FAC461}" dt="2024-09-09T11:33:06.430" v="370"/>
          <ac:spMkLst>
            <pc:docMk/>
            <pc:sldMk cId="4052808052" sldId="1238"/>
            <ac:spMk id="2" creationId="{B1857B0E-34E1-DA67-1935-4011E4DDDB0F}"/>
          </ac:spMkLst>
        </pc:spChg>
        <pc:spChg chg="mod">
          <ac:chgData name="Mark Fishpool" userId="b7923bd0fa9cf83f" providerId="LiveId" clId="{FCDDFC99-CF7B-49B6-BA66-F31579FAC461}" dt="2024-09-09T11:33:45.131" v="518" actId="113"/>
          <ac:spMkLst>
            <pc:docMk/>
            <pc:sldMk cId="4052808052" sldId="1238"/>
            <ac:spMk id="3" creationId="{A7888BDB-5630-24D4-B525-F0826E6B279F}"/>
          </ac:spMkLst>
        </pc:spChg>
        <pc:spChg chg="add mod">
          <ac:chgData name="Mark Fishpool" userId="b7923bd0fa9cf83f" providerId="LiveId" clId="{FCDDFC99-CF7B-49B6-BA66-F31579FAC461}" dt="2024-09-09T11:36:27.418" v="622" actId="14100"/>
          <ac:spMkLst>
            <pc:docMk/>
            <pc:sldMk cId="4052808052" sldId="1238"/>
            <ac:spMk id="4" creationId="{9EF05C15-0919-1E9F-1D14-DAF9280FA2C8}"/>
          </ac:spMkLst>
        </pc:spChg>
        <pc:spChg chg="add mod">
          <ac:chgData name="Mark Fishpool" userId="b7923bd0fa9cf83f" providerId="LiveId" clId="{FCDDFC99-CF7B-49B6-BA66-F31579FAC461}" dt="2024-09-09T11:36:49.136" v="627" actId="1076"/>
          <ac:spMkLst>
            <pc:docMk/>
            <pc:sldMk cId="4052808052" sldId="1238"/>
            <ac:spMk id="5" creationId="{38A834C4-A734-6F3F-D294-475DE72DAA98}"/>
          </ac:spMkLst>
        </pc:spChg>
        <pc:spChg chg="add mod">
          <ac:chgData name="Mark Fishpool" userId="b7923bd0fa9cf83f" providerId="LiveId" clId="{FCDDFC99-CF7B-49B6-BA66-F31579FAC461}" dt="2024-09-09T11:36:38.193" v="625" actId="207"/>
          <ac:spMkLst>
            <pc:docMk/>
            <pc:sldMk cId="4052808052" sldId="1238"/>
            <ac:spMk id="7" creationId="{D8FFB739-046A-E80B-595B-C23824C58E57}"/>
          </ac:spMkLst>
        </pc:spChg>
        <pc:picChg chg="add mod">
          <ac:chgData name="Mark Fishpool" userId="b7923bd0fa9cf83f" providerId="LiveId" clId="{FCDDFC99-CF7B-49B6-BA66-F31579FAC461}" dt="2024-09-09T11:36:25.336" v="621" actId="1076"/>
          <ac:picMkLst>
            <pc:docMk/>
            <pc:sldMk cId="4052808052" sldId="1238"/>
            <ac:picMk id="6" creationId="{59590C3A-80D7-4F47-713B-134ABB6BB586}"/>
          </ac:picMkLst>
        </pc:picChg>
      </pc:sldChg>
    </pc:docChg>
  </pc:docChgLst>
  <pc:docChgLst>
    <pc:chgData name="Mark Fishpool" userId="b7923bd0fa9cf83f" providerId="LiveId" clId="{C15E04FD-AC34-4C30-A61F-DE32FEF84CA6}"/>
    <pc:docChg chg="modSld">
      <pc:chgData name="Mark Fishpool" userId="b7923bd0fa9cf83f" providerId="LiveId" clId="{C15E04FD-AC34-4C30-A61F-DE32FEF84CA6}" dt="2024-05-30T10:15:55.865" v="33" actId="20577"/>
      <pc:docMkLst>
        <pc:docMk/>
      </pc:docMkLst>
      <pc:sldChg chg="modNotesTx">
        <pc:chgData name="Mark Fishpool" userId="b7923bd0fa9cf83f" providerId="LiveId" clId="{C15E04FD-AC34-4C30-A61F-DE32FEF84CA6}" dt="2024-05-30T10:15:55.865" v="33" actId="20577"/>
        <pc:sldMkLst>
          <pc:docMk/>
          <pc:sldMk cId="2606126631" sldId="1224"/>
        </pc:sldMkLst>
      </pc:sldChg>
    </pc:docChg>
  </pc:docChgLst>
  <pc:docChgLst>
    <pc:chgData name="Mark Fishpool" userId="b7923bd0fa9cf83f" providerId="LiveId" clId="{917B3804-EA95-4D2E-BD93-4A1B1E3BD3C0}"/>
    <pc:docChg chg="undo custSel addSld modSld modSection">
      <pc:chgData name="Mark Fishpool" userId="b7923bd0fa9cf83f" providerId="LiveId" clId="{917B3804-EA95-4D2E-BD93-4A1B1E3BD3C0}" dt="2024-11-03T18:28:05.738" v="3769" actId="20577"/>
      <pc:docMkLst>
        <pc:docMk/>
      </pc:docMkLst>
      <pc:sldChg chg="modSp mod">
        <pc:chgData name="Mark Fishpool" userId="b7923bd0fa9cf83f" providerId="LiveId" clId="{917B3804-EA95-4D2E-BD93-4A1B1E3BD3C0}" dt="2024-10-29T14:57:52.638" v="745" actId="20577"/>
        <pc:sldMkLst>
          <pc:docMk/>
          <pc:sldMk cId="3590885054" sldId="381"/>
        </pc:sldMkLst>
        <pc:spChg chg="mod">
          <ac:chgData name="Mark Fishpool" userId="b7923bd0fa9cf83f" providerId="LiveId" clId="{917B3804-EA95-4D2E-BD93-4A1B1E3BD3C0}" dt="2024-10-29T14:57:52.638" v="745" actId="20577"/>
          <ac:spMkLst>
            <pc:docMk/>
            <pc:sldMk cId="3590885054" sldId="381"/>
            <ac:spMk id="3" creationId="{60C0AF58-AE67-49F5-BAD7-F6278F3BEFC9}"/>
          </ac:spMkLst>
        </pc:spChg>
      </pc:sldChg>
      <pc:sldChg chg="modSp mod">
        <pc:chgData name="Mark Fishpool" userId="b7923bd0fa9cf83f" providerId="LiveId" clId="{917B3804-EA95-4D2E-BD93-4A1B1E3BD3C0}" dt="2024-10-29T15:53:36.169" v="3621" actId="20577"/>
        <pc:sldMkLst>
          <pc:docMk/>
          <pc:sldMk cId="4014312479" sldId="1233"/>
        </pc:sldMkLst>
        <pc:graphicFrameChg chg="modGraphic">
          <ac:chgData name="Mark Fishpool" userId="b7923bd0fa9cf83f" providerId="LiveId" clId="{917B3804-EA95-4D2E-BD93-4A1B1E3BD3C0}" dt="2024-10-29T15:53:36.169" v="3621" actId="20577"/>
          <ac:graphicFrameMkLst>
            <pc:docMk/>
            <pc:sldMk cId="4014312479" sldId="1233"/>
            <ac:graphicFrameMk id="4" creationId="{65755539-2F61-30D1-4E54-579900BFF968}"/>
          </ac:graphicFrameMkLst>
        </pc:graphicFrameChg>
      </pc:sldChg>
      <pc:sldChg chg="addSp modSp mod modNotesTx">
        <pc:chgData name="Mark Fishpool" userId="b7923bd0fa9cf83f" providerId="LiveId" clId="{917B3804-EA95-4D2E-BD93-4A1B1E3BD3C0}" dt="2024-10-29T15:54:56.825" v="3624" actId="14100"/>
        <pc:sldMkLst>
          <pc:docMk/>
          <pc:sldMk cId="4052808052" sldId="1238"/>
        </pc:sldMkLst>
        <pc:spChg chg="add mod">
          <ac:chgData name="Mark Fishpool" userId="b7923bd0fa9cf83f" providerId="LiveId" clId="{917B3804-EA95-4D2E-BD93-4A1B1E3BD3C0}" dt="2024-10-29T15:54:56.825" v="3624" actId="14100"/>
          <ac:spMkLst>
            <pc:docMk/>
            <pc:sldMk cId="4052808052" sldId="1238"/>
            <ac:spMk id="8" creationId="{3823CC60-7199-FDAF-C82E-3107AC31381E}"/>
          </ac:spMkLst>
        </pc:spChg>
      </pc:sldChg>
      <pc:sldChg chg="addSp modSp new mod modNotesTx">
        <pc:chgData name="Mark Fishpool" userId="b7923bd0fa9cf83f" providerId="LiveId" clId="{917B3804-EA95-4D2E-BD93-4A1B1E3BD3C0}" dt="2024-10-29T15:01:43.239" v="764" actId="1076"/>
        <pc:sldMkLst>
          <pc:docMk/>
          <pc:sldMk cId="2296782673" sldId="1239"/>
        </pc:sldMkLst>
        <pc:spChg chg="mod">
          <ac:chgData name="Mark Fishpool" userId="b7923bd0fa9cf83f" providerId="LiveId" clId="{917B3804-EA95-4D2E-BD93-4A1B1E3BD3C0}" dt="2024-10-25T13:21:04.230" v="17"/>
          <ac:spMkLst>
            <pc:docMk/>
            <pc:sldMk cId="2296782673" sldId="1239"/>
            <ac:spMk id="2" creationId="{6FBEBFE7-9B89-17B8-6E02-F92EED34E8D5}"/>
          </ac:spMkLst>
        </pc:spChg>
        <pc:spChg chg="mod">
          <ac:chgData name="Mark Fishpool" userId="b7923bd0fa9cf83f" providerId="LiveId" clId="{917B3804-EA95-4D2E-BD93-4A1B1E3BD3C0}" dt="2024-10-25T13:26:48.023" v="238" actId="108"/>
          <ac:spMkLst>
            <pc:docMk/>
            <pc:sldMk cId="2296782673" sldId="1239"/>
            <ac:spMk id="3" creationId="{A59D1D12-CBED-F7B6-01AC-E47276B5DCAE}"/>
          </ac:spMkLst>
        </pc:spChg>
        <pc:spChg chg="add mod">
          <ac:chgData name="Mark Fishpool" userId="b7923bd0fa9cf83f" providerId="LiveId" clId="{917B3804-EA95-4D2E-BD93-4A1B1E3BD3C0}" dt="2024-10-29T15:01:43.239" v="764" actId="1076"/>
          <ac:spMkLst>
            <pc:docMk/>
            <pc:sldMk cId="2296782673" sldId="1239"/>
            <ac:spMk id="4" creationId="{EA348125-E20B-F8A3-E224-C6587B0E8721}"/>
          </ac:spMkLst>
        </pc:spChg>
        <pc:spChg chg="add mod">
          <ac:chgData name="Mark Fishpool" userId="b7923bd0fa9cf83f" providerId="LiveId" clId="{917B3804-EA95-4D2E-BD93-4A1B1E3BD3C0}" dt="2024-10-25T13:22:44.623" v="27" actId="207"/>
          <ac:spMkLst>
            <pc:docMk/>
            <pc:sldMk cId="2296782673" sldId="1239"/>
            <ac:spMk id="5" creationId="{61589CE8-4146-4F3B-0DF5-A78A73DE0EAE}"/>
          </ac:spMkLst>
        </pc:spChg>
        <pc:spChg chg="add mod">
          <ac:chgData name="Mark Fishpool" userId="b7923bd0fa9cf83f" providerId="LiveId" clId="{917B3804-EA95-4D2E-BD93-4A1B1E3BD3C0}" dt="2024-10-29T15:01:40.977" v="763" actId="1076"/>
          <ac:spMkLst>
            <pc:docMk/>
            <pc:sldMk cId="2296782673" sldId="1239"/>
            <ac:spMk id="6" creationId="{406649C5-359F-2A93-9AAA-8F4A79EDF15B}"/>
          </ac:spMkLst>
        </pc:spChg>
        <pc:spChg chg="add mod">
          <ac:chgData name="Mark Fishpool" userId="b7923bd0fa9cf83f" providerId="LiveId" clId="{917B3804-EA95-4D2E-BD93-4A1B1E3BD3C0}" dt="2024-10-25T13:22:46.641" v="28" actId="207"/>
          <ac:spMkLst>
            <pc:docMk/>
            <pc:sldMk cId="2296782673" sldId="1239"/>
            <ac:spMk id="7" creationId="{9FF3A304-290C-B344-3D28-DD2E3FED584B}"/>
          </ac:spMkLst>
        </pc:spChg>
        <pc:spChg chg="add mod">
          <ac:chgData name="Mark Fishpool" userId="b7923bd0fa9cf83f" providerId="LiveId" clId="{917B3804-EA95-4D2E-BD93-4A1B1E3BD3C0}" dt="2024-10-25T13:32:57.318" v="399" actId="20577"/>
          <ac:spMkLst>
            <pc:docMk/>
            <pc:sldMk cId="2296782673" sldId="1239"/>
            <ac:spMk id="8" creationId="{B33E1266-EC29-FD19-D0A0-F36BA8786B70}"/>
          </ac:spMkLst>
        </pc:spChg>
        <pc:spChg chg="add">
          <ac:chgData name="Mark Fishpool" userId="b7923bd0fa9cf83f" providerId="LiveId" clId="{917B3804-EA95-4D2E-BD93-4A1B1E3BD3C0}" dt="2024-10-25T13:23:33.587" v="38"/>
          <ac:spMkLst>
            <pc:docMk/>
            <pc:sldMk cId="2296782673" sldId="1239"/>
            <ac:spMk id="9" creationId="{023D2662-EC02-1A0D-645E-FEBA09D4E4B6}"/>
          </ac:spMkLst>
        </pc:spChg>
        <pc:spChg chg="add">
          <ac:chgData name="Mark Fishpool" userId="b7923bd0fa9cf83f" providerId="LiveId" clId="{917B3804-EA95-4D2E-BD93-4A1B1E3BD3C0}" dt="2024-10-25T13:24:21.375" v="107"/>
          <ac:spMkLst>
            <pc:docMk/>
            <pc:sldMk cId="2296782673" sldId="1239"/>
            <ac:spMk id="10" creationId="{2114B96F-1662-2FC1-789C-AE4127AD07D6}"/>
          </ac:spMkLst>
        </pc:spChg>
      </pc:sldChg>
      <pc:sldChg chg="addSp modSp new mod modNotesTx">
        <pc:chgData name="Mark Fishpool" userId="b7923bd0fa9cf83f" providerId="LiveId" clId="{917B3804-EA95-4D2E-BD93-4A1B1E3BD3C0}" dt="2024-10-29T15:13:15.989" v="1293" actId="20577"/>
        <pc:sldMkLst>
          <pc:docMk/>
          <pc:sldMk cId="365293441" sldId="1240"/>
        </pc:sldMkLst>
        <pc:spChg chg="mod">
          <ac:chgData name="Mark Fishpool" userId="b7923bd0fa9cf83f" providerId="LiveId" clId="{917B3804-EA95-4D2E-BD93-4A1B1E3BD3C0}" dt="2024-10-29T14:59:14.945" v="755" actId="20577"/>
          <ac:spMkLst>
            <pc:docMk/>
            <pc:sldMk cId="365293441" sldId="1240"/>
            <ac:spMk id="2" creationId="{EF395276-F397-EB6B-EF98-CFC4D4C1FBF0}"/>
          </ac:spMkLst>
        </pc:spChg>
        <pc:spChg chg="mod">
          <ac:chgData name="Mark Fishpool" userId="b7923bd0fa9cf83f" providerId="LiveId" clId="{917B3804-EA95-4D2E-BD93-4A1B1E3BD3C0}" dt="2024-10-29T15:11:35.013" v="1190" actId="2711"/>
          <ac:spMkLst>
            <pc:docMk/>
            <pc:sldMk cId="365293441" sldId="1240"/>
            <ac:spMk id="3" creationId="{6806F031-6FC7-3574-2451-F92803318AFD}"/>
          </ac:spMkLst>
        </pc:spChg>
        <pc:spChg chg="add mod">
          <ac:chgData name="Mark Fishpool" userId="b7923bd0fa9cf83f" providerId="LiveId" clId="{917B3804-EA95-4D2E-BD93-4A1B1E3BD3C0}" dt="2024-10-29T15:01:49.138" v="766" actId="14100"/>
          <ac:spMkLst>
            <pc:docMk/>
            <pc:sldMk cId="365293441" sldId="1240"/>
            <ac:spMk id="5" creationId="{9FF21DEC-D735-A70A-77F5-20F350C7F0EC}"/>
          </ac:spMkLst>
        </pc:spChg>
        <pc:spChg chg="add mod">
          <ac:chgData name="Mark Fishpool" userId="b7923bd0fa9cf83f" providerId="LiveId" clId="{917B3804-EA95-4D2E-BD93-4A1B1E3BD3C0}" dt="2024-10-29T15:01:52.528" v="767" actId="1076"/>
          <ac:spMkLst>
            <pc:docMk/>
            <pc:sldMk cId="365293441" sldId="1240"/>
            <ac:spMk id="6" creationId="{91684969-CDDE-8649-AC02-D4B5B5FF0ED6}"/>
          </ac:spMkLst>
        </pc:spChg>
        <pc:spChg chg="add mod">
          <ac:chgData name="Mark Fishpool" userId="b7923bd0fa9cf83f" providerId="LiveId" clId="{917B3804-EA95-4D2E-BD93-4A1B1E3BD3C0}" dt="2024-10-29T15:11:51.934" v="1192" actId="6549"/>
          <ac:spMkLst>
            <pc:docMk/>
            <pc:sldMk cId="365293441" sldId="1240"/>
            <ac:spMk id="7" creationId="{8DD8952D-6A1E-C748-7A8E-5B16887E4D4C}"/>
          </ac:spMkLst>
        </pc:spChg>
        <pc:spChg chg="add mod">
          <ac:chgData name="Mark Fishpool" userId="b7923bd0fa9cf83f" providerId="LiveId" clId="{917B3804-EA95-4D2E-BD93-4A1B1E3BD3C0}" dt="2024-10-29T15:06:06.074" v="937" actId="6549"/>
          <ac:spMkLst>
            <pc:docMk/>
            <pc:sldMk cId="365293441" sldId="1240"/>
            <ac:spMk id="9" creationId="{03AEBB7F-D440-8B97-88CA-8D413048B117}"/>
          </ac:spMkLst>
        </pc:spChg>
        <pc:spChg chg="add mod">
          <ac:chgData name="Mark Fishpool" userId="b7923bd0fa9cf83f" providerId="LiveId" clId="{917B3804-EA95-4D2E-BD93-4A1B1E3BD3C0}" dt="2024-10-29T15:03:09.112" v="861" actId="1076"/>
          <ac:spMkLst>
            <pc:docMk/>
            <pc:sldMk cId="365293441" sldId="1240"/>
            <ac:spMk id="10" creationId="{15D096A1-4EFD-6693-BFFC-30B079F99D37}"/>
          </ac:spMkLst>
        </pc:spChg>
        <pc:spChg chg="add mod">
          <ac:chgData name="Mark Fishpool" userId="b7923bd0fa9cf83f" providerId="LiveId" clId="{917B3804-EA95-4D2E-BD93-4A1B1E3BD3C0}" dt="2024-10-29T15:11:13.685" v="1185" actId="1076"/>
          <ac:spMkLst>
            <pc:docMk/>
            <pc:sldMk cId="365293441" sldId="1240"/>
            <ac:spMk id="11" creationId="{C01713E0-0AB5-ED1B-3421-85DEABEA711C}"/>
          </ac:spMkLst>
        </pc:spChg>
        <pc:spChg chg="add mod">
          <ac:chgData name="Mark Fishpool" userId="b7923bd0fa9cf83f" providerId="LiveId" clId="{917B3804-EA95-4D2E-BD93-4A1B1E3BD3C0}" dt="2024-10-29T15:06:13.919" v="941" actId="14100"/>
          <ac:spMkLst>
            <pc:docMk/>
            <pc:sldMk cId="365293441" sldId="1240"/>
            <ac:spMk id="13" creationId="{734EB2F1-C80D-1A6A-249F-886119A02D6B}"/>
          </ac:spMkLst>
        </pc:spChg>
        <pc:spChg chg="add mod">
          <ac:chgData name="Mark Fishpool" userId="b7923bd0fa9cf83f" providerId="LiveId" clId="{917B3804-EA95-4D2E-BD93-4A1B1E3BD3C0}" dt="2024-10-29T15:06:21.008" v="943" actId="1076"/>
          <ac:spMkLst>
            <pc:docMk/>
            <pc:sldMk cId="365293441" sldId="1240"/>
            <ac:spMk id="14" creationId="{311258B4-84A9-2F8E-B6BF-5CBBF5EAB638}"/>
          </ac:spMkLst>
        </pc:spChg>
      </pc:sldChg>
      <pc:sldChg chg="addSp delSp modSp new mod modNotesTx">
        <pc:chgData name="Mark Fishpool" userId="b7923bd0fa9cf83f" providerId="LiveId" clId="{917B3804-EA95-4D2E-BD93-4A1B1E3BD3C0}" dt="2024-10-29T15:51:42.018" v="3619" actId="1076"/>
        <pc:sldMkLst>
          <pc:docMk/>
          <pc:sldMk cId="3896989296" sldId="1241"/>
        </pc:sldMkLst>
        <pc:spChg chg="mod">
          <ac:chgData name="Mark Fishpool" userId="b7923bd0fa9cf83f" providerId="LiveId" clId="{917B3804-EA95-4D2E-BD93-4A1B1E3BD3C0}" dt="2024-10-29T15:14:25.373" v="1339" actId="20577"/>
          <ac:spMkLst>
            <pc:docMk/>
            <pc:sldMk cId="3896989296" sldId="1241"/>
            <ac:spMk id="2" creationId="{7DED8233-5603-6DE5-E4AD-DBD76D53DF74}"/>
          </ac:spMkLst>
        </pc:spChg>
        <pc:spChg chg="del">
          <ac:chgData name="Mark Fishpool" userId="b7923bd0fa9cf83f" providerId="LiveId" clId="{917B3804-EA95-4D2E-BD93-4A1B1E3BD3C0}" dt="2024-10-29T15:14:31.332" v="1340" actId="478"/>
          <ac:spMkLst>
            <pc:docMk/>
            <pc:sldMk cId="3896989296" sldId="1241"/>
            <ac:spMk id="3" creationId="{22299A66-34EE-6F06-9A55-1B4559484FAB}"/>
          </ac:spMkLst>
        </pc:spChg>
        <pc:spChg chg="add del mod">
          <ac:chgData name="Mark Fishpool" userId="b7923bd0fa9cf83f" providerId="LiveId" clId="{917B3804-EA95-4D2E-BD93-4A1B1E3BD3C0}" dt="2024-10-29T15:51:14.889" v="3613" actId="478"/>
          <ac:spMkLst>
            <pc:docMk/>
            <pc:sldMk cId="3896989296" sldId="1241"/>
            <ac:spMk id="5" creationId="{D98706E3-E715-73AF-0F8D-083D6DE0A0AA}"/>
          </ac:spMkLst>
        </pc:spChg>
        <pc:spChg chg="add del mod">
          <ac:chgData name="Mark Fishpool" userId="b7923bd0fa9cf83f" providerId="LiveId" clId="{917B3804-EA95-4D2E-BD93-4A1B1E3BD3C0}" dt="2024-10-29T15:51:17.489" v="3614" actId="478"/>
          <ac:spMkLst>
            <pc:docMk/>
            <pc:sldMk cId="3896989296" sldId="1241"/>
            <ac:spMk id="6" creationId="{B6F783BF-F907-2845-E34F-E8C9903E33EF}"/>
          </ac:spMkLst>
        </pc:spChg>
        <pc:spChg chg="add mod">
          <ac:chgData name="Mark Fishpool" userId="b7923bd0fa9cf83f" providerId="LiveId" clId="{917B3804-EA95-4D2E-BD93-4A1B1E3BD3C0}" dt="2024-10-29T15:43:24.115" v="2887" actId="1076"/>
          <ac:spMkLst>
            <pc:docMk/>
            <pc:sldMk cId="3896989296" sldId="1241"/>
            <ac:spMk id="8" creationId="{CDF215C9-CEE1-3C47-DB8C-4F0A7C3D0F72}"/>
          </ac:spMkLst>
        </pc:spChg>
        <pc:spChg chg="add mod">
          <ac:chgData name="Mark Fishpool" userId="b7923bd0fa9cf83f" providerId="LiveId" clId="{917B3804-EA95-4D2E-BD93-4A1B1E3BD3C0}" dt="2024-10-29T15:43:31.123" v="2890" actId="1076"/>
          <ac:spMkLst>
            <pc:docMk/>
            <pc:sldMk cId="3896989296" sldId="1241"/>
            <ac:spMk id="9" creationId="{FEADF862-D03D-799E-FFFA-B7959A696AE9}"/>
          </ac:spMkLst>
        </pc:spChg>
        <pc:spChg chg="add mod">
          <ac:chgData name="Mark Fishpool" userId="b7923bd0fa9cf83f" providerId="LiveId" clId="{917B3804-EA95-4D2E-BD93-4A1B1E3BD3C0}" dt="2024-10-29T15:44:22.989" v="2894" actId="1076"/>
          <ac:spMkLst>
            <pc:docMk/>
            <pc:sldMk cId="3896989296" sldId="1241"/>
            <ac:spMk id="12" creationId="{95949579-5001-B4D9-A782-E2E57A7BAEDB}"/>
          </ac:spMkLst>
        </pc:spChg>
        <pc:spChg chg="add mod">
          <ac:chgData name="Mark Fishpool" userId="b7923bd0fa9cf83f" providerId="LiveId" clId="{917B3804-EA95-4D2E-BD93-4A1B1E3BD3C0}" dt="2024-10-29T15:44:22.989" v="2894" actId="1076"/>
          <ac:spMkLst>
            <pc:docMk/>
            <pc:sldMk cId="3896989296" sldId="1241"/>
            <ac:spMk id="13" creationId="{C54FA334-EA11-B443-2631-04E3FDCF24DB}"/>
          </ac:spMkLst>
        </pc:spChg>
        <pc:graphicFrameChg chg="add mod modGraphic">
          <ac:chgData name="Mark Fishpool" userId="b7923bd0fa9cf83f" providerId="LiveId" clId="{917B3804-EA95-4D2E-BD93-4A1B1E3BD3C0}" dt="2024-10-29T15:20:45.688" v="1900" actId="207"/>
          <ac:graphicFrameMkLst>
            <pc:docMk/>
            <pc:sldMk cId="3896989296" sldId="1241"/>
            <ac:graphicFrameMk id="4" creationId="{0720C281-EC5B-F58B-5D21-F4F1B4ED0866}"/>
          </ac:graphicFrameMkLst>
        </pc:graphicFrameChg>
        <pc:graphicFrameChg chg="add mod">
          <ac:chgData name="Mark Fishpool" userId="b7923bd0fa9cf83f" providerId="LiveId" clId="{917B3804-EA95-4D2E-BD93-4A1B1E3BD3C0}" dt="2024-10-29T15:43:07.702" v="2883"/>
          <ac:graphicFrameMkLst>
            <pc:docMk/>
            <pc:sldMk cId="3896989296" sldId="1241"/>
            <ac:graphicFrameMk id="7" creationId="{278C49F6-8ADC-113A-5676-4A87A6BE9569}"/>
          </ac:graphicFrameMkLst>
        </pc:graphicFrameChg>
        <pc:picChg chg="add mod">
          <ac:chgData name="Mark Fishpool" userId="b7923bd0fa9cf83f" providerId="LiveId" clId="{917B3804-EA95-4D2E-BD93-4A1B1E3BD3C0}" dt="2024-10-29T15:44:15.051" v="2892" actId="1076"/>
          <ac:picMkLst>
            <pc:docMk/>
            <pc:sldMk cId="3896989296" sldId="1241"/>
            <ac:picMk id="11" creationId="{FB3E7793-7264-776A-92F8-0B6F11986AFE}"/>
          </ac:picMkLst>
        </pc:picChg>
        <pc:picChg chg="add mod">
          <ac:chgData name="Mark Fishpool" userId="b7923bd0fa9cf83f" providerId="LiveId" clId="{917B3804-EA95-4D2E-BD93-4A1B1E3BD3C0}" dt="2024-10-29T15:44:22.989" v="2894" actId="1076"/>
          <ac:picMkLst>
            <pc:docMk/>
            <pc:sldMk cId="3896989296" sldId="1241"/>
            <ac:picMk id="14" creationId="{63DC589B-1999-8CAF-9F75-94542D8747D7}"/>
          </ac:picMkLst>
        </pc:picChg>
        <pc:picChg chg="add mod">
          <ac:chgData name="Mark Fishpool" userId="b7923bd0fa9cf83f" providerId="LiveId" clId="{917B3804-EA95-4D2E-BD93-4A1B1E3BD3C0}" dt="2024-10-29T15:51:36.697" v="3617" actId="1076"/>
          <ac:picMkLst>
            <pc:docMk/>
            <pc:sldMk cId="3896989296" sldId="1241"/>
            <ac:picMk id="16" creationId="{F22406D4-0CAC-34E8-4815-E6BDDAC3D03D}"/>
          </ac:picMkLst>
        </pc:picChg>
        <pc:picChg chg="add mod">
          <ac:chgData name="Mark Fishpool" userId="b7923bd0fa9cf83f" providerId="LiveId" clId="{917B3804-EA95-4D2E-BD93-4A1B1E3BD3C0}" dt="2024-10-29T15:51:42.018" v="3619" actId="1076"/>
          <ac:picMkLst>
            <pc:docMk/>
            <pc:sldMk cId="3896989296" sldId="1241"/>
            <ac:picMk id="17" creationId="{81ED17E6-E4DD-D6D4-4AA1-99CB0F29E986}"/>
          </ac:picMkLst>
        </pc:picChg>
      </pc:sldChg>
      <pc:sldChg chg="addSp modSp new mod">
        <pc:chgData name="Mark Fishpool" userId="b7923bd0fa9cf83f" providerId="LiveId" clId="{917B3804-EA95-4D2E-BD93-4A1B1E3BD3C0}" dt="2024-10-29T15:32:16.467" v="2215" actId="2711"/>
        <pc:sldMkLst>
          <pc:docMk/>
          <pc:sldMk cId="2105497857" sldId="1242"/>
        </pc:sldMkLst>
        <pc:spChg chg="mod">
          <ac:chgData name="Mark Fishpool" userId="b7923bd0fa9cf83f" providerId="LiveId" clId="{917B3804-EA95-4D2E-BD93-4A1B1E3BD3C0}" dt="2024-10-29T15:26:16.863" v="1908"/>
          <ac:spMkLst>
            <pc:docMk/>
            <pc:sldMk cId="2105497857" sldId="1242"/>
            <ac:spMk id="2" creationId="{FDEAF1D3-689E-04F4-B843-44FE8E3886C9}"/>
          </ac:spMkLst>
        </pc:spChg>
        <pc:spChg chg="mod">
          <ac:chgData name="Mark Fishpool" userId="b7923bd0fa9cf83f" providerId="LiveId" clId="{917B3804-EA95-4D2E-BD93-4A1B1E3BD3C0}" dt="2024-10-29T15:30:31.183" v="2082" actId="2711"/>
          <ac:spMkLst>
            <pc:docMk/>
            <pc:sldMk cId="2105497857" sldId="1242"/>
            <ac:spMk id="3" creationId="{CA2519F3-8592-17B4-00F5-C98A8DD69B44}"/>
          </ac:spMkLst>
        </pc:spChg>
        <pc:spChg chg="add mod">
          <ac:chgData name="Mark Fishpool" userId="b7923bd0fa9cf83f" providerId="LiveId" clId="{917B3804-EA95-4D2E-BD93-4A1B1E3BD3C0}" dt="2024-10-29T15:27:02.736" v="1917" actId="1076"/>
          <ac:spMkLst>
            <pc:docMk/>
            <pc:sldMk cId="2105497857" sldId="1242"/>
            <ac:spMk id="4" creationId="{D0B36C0D-23D3-7630-7E0C-8F6911091FB8}"/>
          </ac:spMkLst>
        </pc:spChg>
        <pc:spChg chg="add mod">
          <ac:chgData name="Mark Fishpool" userId="b7923bd0fa9cf83f" providerId="LiveId" clId="{917B3804-EA95-4D2E-BD93-4A1B1E3BD3C0}" dt="2024-10-29T15:26:26.432" v="1912" actId="14100"/>
          <ac:spMkLst>
            <pc:docMk/>
            <pc:sldMk cId="2105497857" sldId="1242"/>
            <ac:spMk id="6" creationId="{B7EFBA90-F285-A050-4E9C-FBBE91499729}"/>
          </ac:spMkLst>
        </pc:spChg>
        <pc:spChg chg="add mod">
          <ac:chgData name="Mark Fishpool" userId="b7923bd0fa9cf83f" providerId="LiveId" clId="{917B3804-EA95-4D2E-BD93-4A1B1E3BD3C0}" dt="2024-10-29T15:29:55.208" v="2051" actId="20577"/>
          <ac:spMkLst>
            <pc:docMk/>
            <pc:sldMk cId="2105497857" sldId="1242"/>
            <ac:spMk id="8" creationId="{2410F7C9-01BB-680B-2CBF-B724D05A848C}"/>
          </ac:spMkLst>
        </pc:spChg>
        <pc:spChg chg="add mod">
          <ac:chgData name="Mark Fishpool" userId="b7923bd0fa9cf83f" providerId="LiveId" clId="{917B3804-EA95-4D2E-BD93-4A1B1E3BD3C0}" dt="2024-10-29T15:27:09.049" v="1919" actId="1076"/>
          <ac:spMkLst>
            <pc:docMk/>
            <pc:sldMk cId="2105497857" sldId="1242"/>
            <ac:spMk id="9" creationId="{67B1BDA7-8EEB-504C-9B4E-8AAEA2CEC7F9}"/>
          </ac:spMkLst>
        </pc:spChg>
        <pc:spChg chg="add mod">
          <ac:chgData name="Mark Fishpool" userId="b7923bd0fa9cf83f" providerId="LiveId" clId="{917B3804-EA95-4D2E-BD93-4A1B1E3BD3C0}" dt="2024-10-29T15:28:36.016" v="1930" actId="14100"/>
          <ac:spMkLst>
            <pc:docMk/>
            <pc:sldMk cId="2105497857" sldId="1242"/>
            <ac:spMk id="11" creationId="{B04365AB-61BD-9C9A-782B-D44F05D00499}"/>
          </ac:spMkLst>
        </pc:spChg>
        <pc:spChg chg="add mod">
          <ac:chgData name="Mark Fishpool" userId="b7923bd0fa9cf83f" providerId="LiveId" clId="{917B3804-EA95-4D2E-BD93-4A1B1E3BD3C0}" dt="2024-10-29T15:28:42.962" v="1932" actId="1076"/>
          <ac:spMkLst>
            <pc:docMk/>
            <pc:sldMk cId="2105497857" sldId="1242"/>
            <ac:spMk id="12" creationId="{E7411350-58D5-FE6F-7554-2EAA8A04F9E3}"/>
          </ac:spMkLst>
        </pc:spChg>
        <pc:spChg chg="add mod">
          <ac:chgData name="Mark Fishpool" userId="b7923bd0fa9cf83f" providerId="LiveId" clId="{917B3804-EA95-4D2E-BD93-4A1B1E3BD3C0}" dt="2024-10-29T15:31:34.958" v="2135" actId="2711"/>
          <ac:spMkLst>
            <pc:docMk/>
            <pc:sldMk cId="2105497857" sldId="1242"/>
            <ac:spMk id="13" creationId="{88EF6BBF-60DC-200B-0191-375276595CC4}"/>
          </ac:spMkLst>
        </pc:spChg>
        <pc:spChg chg="add mod">
          <ac:chgData name="Mark Fishpool" userId="b7923bd0fa9cf83f" providerId="LiveId" clId="{917B3804-EA95-4D2E-BD93-4A1B1E3BD3C0}" dt="2024-10-29T15:32:16.467" v="2215" actId="2711"/>
          <ac:spMkLst>
            <pc:docMk/>
            <pc:sldMk cId="2105497857" sldId="1242"/>
            <ac:spMk id="14" creationId="{48AF6A9D-70C8-BBDE-523F-2C304C649138}"/>
          </ac:spMkLst>
        </pc:spChg>
      </pc:sldChg>
      <pc:sldChg chg="addSp delSp modSp new mod modNotesTx">
        <pc:chgData name="Mark Fishpool" userId="b7923bd0fa9cf83f" providerId="LiveId" clId="{917B3804-EA95-4D2E-BD93-4A1B1E3BD3C0}" dt="2024-11-03T18:28:05.738" v="3769" actId="20577"/>
        <pc:sldMkLst>
          <pc:docMk/>
          <pc:sldMk cId="3845395798" sldId="1243"/>
        </pc:sldMkLst>
        <pc:spChg chg="mod">
          <ac:chgData name="Mark Fishpool" userId="b7923bd0fa9cf83f" providerId="LiveId" clId="{917B3804-EA95-4D2E-BD93-4A1B1E3BD3C0}" dt="2024-10-29T15:55:13.977" v="3633" actId="20577"/>
          <ac:spMkLst>
            <pc:docMk/>
            <pc:sldMk cId="3845395798" sldId="1243"/>
            <ac:spMk id="2" creationId="{8165C453-839D-84B3-65F3-60E1975B2A53}"/>
          </ac:spMkLst>
        </pc:spChg>
        <pc:spChg chg="del">
          <ac:chgData name="Mark Fishpool" userId="b7923bd0fa9cf83f" providerId="LiveId" clId="{917B3804-EA95-4D2E-BD93-4A1B1E3BD3C0}" dt="2024-10-29T15:32:36.198" v="2220" actId="478"/>
          <ac:spMkLst>
            <pc:docMk/>
            <pc:sldMk cId="3845395798" sldId="1243"/>
            <ac:spMk id="3" creationId="{58DC7DE1-2A31-CA3B-E882-7AC1E8C1D16C}"/>
          </ac:spMkLst>
        </pc:spChg>
        <pc:spChg chg="add del">
          <ac:chgData name="Mark Fishpool" userId="b7923bd0fa9cf83f" providerId="LiveId" clId="{917B3804-EA95-4D2E-BD93-4A1B1E3BD3C0}" dt="2024-10-29T15:32:27.486" v="2217" actId="22"/>
          <ac:spMkLst>
            <pc:docMk/>
            <pc:sldMk cId="3845395798" sldId="1243"/>
            <ac:spMk id="5" creationId="{9A779FC8-F6A2-2F86-2707-E7D804AAB6D6}"/>
          </ac:spMkLst>
        </pc:spChg>
        <pc:spChg chg="add mod">
          <ac:chgData name="Mark Fishpool" userId="b7923bd0fa9cf83f" providerId="LiveId" clId="{917B3804-EA95-4D2E-BD93-4A1B1E3BD3C0}" dt="2024-10-29T15:39:17.398" v="2627" actId="108"/>
          <ac:spMkLst>
            <pc:docMk/>
            <pc:sldMk cId="3845395798" sldId="1243"/>
            <ac:spMk id="6" creationId="{4F74120D-06BE-210E-CABD-E78B6E101D13}"/>
          </ac:spMkLst>
        </pc:spChg>
        <pc:spChg chg="add mod">
          <ac:chgData name="Mark Fishpool" userId="b7923bd0fa9cf83f" providerId="LiveId" clId="{917B3804-EA95-4D2E-BD93-4A1B1E3BD3C0}" dt="2024-10-29T15:34:45.710" v="2328" actId="1076"/>
          <ac:spMkLst>
            <pc:docMk/>
            <pc:sldMk cId="3845395798" sldId="1243"/>
            <ac:spMk id="7" creationId="{AE059548-CB51-E0C9-35B9-972EB091361F}"/>
          </ac:spMkLst>
        </pc:spChg>
        <pc:spChg chg="add mod">
          <ac:chgData name="Mark Fishpool" userId="b7923bd0fa9cf83f" providerId="LiveId" clId="{917B3804-EA95-4D2E-BD93-4A1B1E3BD3C0}" dt="2024-11-03T18:18:48.970" v="3637" actId="20577"/>
          <ac:spMkLst>
            <pc:docMk/>
            <pc:sldMk cId="3845395798" sldId="1243"/>
            <ac:spMk id="8" creationId="{0C9BD323-65AD-B67D-21C1-FC21EACFC56E}"/>
          </ac:spMkLst>
        </pc:spChg>
        <pc:spChg chg="add mod">
          <ac:chgData name="Mark Fishpool" userId="b7923bd0fa9cf83f" providerId="LiveId" clId="{917B3804-EA95-4D2E-BD93-4A1B1E3BD3C0}" dt="2024-10-29T15:35:03.798" v="2340" actId="20577"/>
          <ac:spMkLst>
            <pc:docMk/>
            <pc:sldMk cId="3845395798" sldId="1243"/>
            <ac:spMk id="10" creationId="{A8D86D19-CBDA-7C4B-6455-0DA959301381}"/>
          </ac:spMkLst>
        </pc:spChg>
        <pc:spChg chg="add mod">
          <ac:chgData name="Mark Fishpool" userId="b7923bd0fa9cf83f" providerId="LiveId" clId="{917B3804-EA95-4D2E-BD93-4A1B1E3BD3C0}" dt="2024-10-29T15:35:11.039" v="2342" actId="1076"/>
          <ac:spMkLst>
            <pc:docMk/>
            <pc:sldMk cId="3845395798" sldId="1243"/>
            <ac:spMk id="11" creationId="{00867806-E707-9937-2ACD-53B01B738414}"/>
          </ac:spMkLst>
        </pc:spChg>
        <pc:spChg chg="add mod">
          <ac:chgData name="Mark Fishpool" userId="b7923bd0fa9cf83f" providerId="LiveId" clId="{917B3804-EA95-4D2E-BD93-4A1B1E3BD3C0}" dt="2024-10-29T15:35:22.299" v="2346"/>
          <ac:spMkLst>
            <pc:docMk/>
            <pc:sldMk cId="3845395798" sldId="1243"/>
            <ac:spMk id="12" creationId="{7F52F077-30C3-D2D5-42C4-046089BCED38}"/>
          </ac:spMkLst>
        </pc:spChg>
        <pc:spChg chg="add mod">
          <ac:chgData name="Mark Fishpool" userId="b7923bd0fa9cf83f" providerId="LiveId" clId="{917B3804-EA95-4D2E-BD93-4A1B1E3BD3C0}" dt="2024-10-29T15:35:34.310" v="2350" actId="14100"/>
          <ac:spMkLst>
            <pc:docMk/>
            <pc:sldMk cId="3845395798" sldId="1243"/>
            <ac:spMk id="14" creationId="{C5186CB7-0384-7A7E-1945-A554E854137B}"/>
          </ac:spMkLst>
        </pc:spChg>
        <pc:spChg chg="add mod">
          <ac:chgData name="Mark Fishpool" userId="b7923bd0fa9cf83f" providerId="LiveId" clId="{917B3804-EA95-4D2E-BD93-4A1B1E3BD3C0}" dt="2024-10-29T15:39:50.356" v="2645" actId="20577"/>
          <ac:spMkLst>
            <pc:docMk/>
            <pc:sldMk cId="3845395798" sldId="1243"/>
            <ac:spMk id="15" creationId="{2B23313E-84BA-E191-175E-A1BC348CCB55}"/>
          </ac:spMkLst>
        </pc:spChg>
        <pc:spChg chg="add mod">
          <ac:chgData name="Mark Fishpool" userId="b7923bd0fa9cf83f" providerId="LiveId" clId="{917B3804-EA95-4D2E-BD93-4A1B1E3BD3C0}" dt="2024-10-29T15:39:34.834" v="2631" actId="114"/>
          <ac:spMkLst>
            <pc:docMk/>
            <pc:sldMk cId="3845395798" sldId="1243"/>
            <ac:spMk id="16" creationId="{6B2D1A69-78CB-5830-9505-7A46C07BD475}"/>
          </ac:spMkLst>
        </pc:spChg>
      </pc:sldChg>
    </pc:docChg>
  </pc:docChgLst>
  <pc:docChgLst>
    <pc:chgData name="Mark Fishpool" userId="b7923bd0fa9cf83f" providerId="LiveId" clId="{29EF2548-6447-40DE-8B7B-6DBD47D98B93}"/>
    <pc:docChg chg="undo custSel modSld">
      <pc:chgData name="Mark Fishpool" userId="b7923bd0fa9cf83f" providerId="LiveId" clId="{29EF2548-6447-40DE-8B7B-6DBD47D98B93}" dt="2024-01-12T08:56:50.549" v="934" actId="6549"/>
      <pc:docMkLst>
        <pc:docMk/>
      </pc:docMkLst>
      <pc:sldChg chg="modSp mod">
        <pc:chgData name="Mark Fishpool" userId="b7923bd0fa9cf83f" providerId="LiveId" clId="{29EF2548-6447-40DE-8B7B-6DBD47D98B93}" dt="2024-01-06T13:51:20.497" v="530" actId="20577"/>
        <pc:sldMkLst>
          <pc:docMk/>
          <pc:sldMk cId="2893520299" sldId="358"/>
        </pc:sldMkLst>
        <pc:spChg chg="mod">
          <ac:chgData name="Mark Fishpool" userId="b7923bd0fa9cf83f" providerId="LiveId" clId="{29EF2548-6447-40DE-8B7B-6DBD47D98B93}" dt="2024-01-06T13:51:20.497" v="530" actId="20577"/>
          <ac:spMkLst>
            <pc:docMk/>
            <pc:sldMk cId="2893520299" sldId="358"/>
            <ac:spMk id="7" creationId="{29D3CE4F-DE19-6949-B03D-93E4E80BFF86}"/>
          </ac:spMkLst>
        </pc:spChg>
      </pc:sldChg>
      <pc:sldChg chg="modSp mod">
        <pc:chgData name="Mark Fishpool" userId="b7923bd0fa9cf83f" providerId="LiveId" clId="{29EF2548-6447-40DE-8B7B-6DBD47D98B93}" dt="2024-01-12T08:56:50.549" v="934" actId="6549"/>
        <pc:sldMkLst>
          <pc:docMk/>
          <pc:sldMk cId="4142686517" sldId="1222"/>
        </pc:sldMkLst>
        <pc:spChg chg="mod">
          <ac:chgData name="Mark Fishpool" userId="b7923bd0fa9cf83f" providerId="LiveId" clId="{29EF2548-6447-40DE-8B7B-6DBD47D98B93}" dt="2024-01-12T08:56:50.549" v="934" actId="6549"/>
          <ac:spMkLst>
            <pc:docMk/>
            <pc:sldMk cId="4142686517" sldId="1222"/>
            <ac:spMk id="3" creationId="{48663CCD-4AD4-1761-4B32-C5D981EAE840}"/>
          </ac:spMkLst>
        </pc:spChg>
      </pc:sldChg>
      <pc:sldChg chg="modNotesTx">
        <pc:chgData name="Mark Fishpool" userId="b7923bd0fa9cf83f" providerId="LiveId" clId="{29EF2548-6447-40DE-8B7B-6DBD47D98B93}" dt="2024-01-06T13:46:05.700" v="155" actId="20577"/>
        <pc:sldMkLst>
          <pc:docMk/>
          <pc:sldMk cId="3653202116" sldId="1230"/>
        </pc:sldMkLst>
      </pc:sldChg>
      <pc:sldChg chg="modSp mod">
        <pc:chgData name="Mark Fishpool" userId="b7923bd0fa9cf83f" providerId="LiveId" clId="{29EF2548-6447-40DE-8B7B-6DBD47D98B93}" dt="2024-01-08T01:20:20.887" v="894" actId="20577"/>
        <pc:sldMkLst>
          <pc:docMk/>
          <pc:sldMk cId="4014312479" sldId="1233"/>
        </pc:sldMkLst>
        <pc:graphicFrameChg chg="modGraphic">
          <ac:chgData name="Mark Fishpool" userId="b7923bd0fa9cf83f" providerId="LiveId" clId="{29EF2548-6447-40DE-8B7B-6DBD47D98B93}" dt="2024-01-08T01:20:20.887" v="894" actId="20577"/>
          <ac:graphicFrameMkLst>
            <pc:docMk/>
            <pc:sldMk cId="4014312479" sldId="1233"/>
            <ac:graphicFrameMk id="4" creationId="{65755539-2F61-30D1-4E54-579900BFF968}"/>
          </ac:graphicFrameMkLst>
        </pc:graphicFrameChg>
      </pc:sldChg>
      <pc:sldChg chg="modNotesTx">
        <pc:chgData name="Mark Fishpool" userId="b7923bd0fa9cf83f" providerId="LiveId" clId="{29EF2548-6447-40DE-8B7B-6DBD47D98B93}" dt="2024-01-06T13:58:57.496" v="892" actId="20577"/>
        <pc:sldMkLst>
          <pc:docMk/>
          <pc:sldMk cId="4228305792" sldId="123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1D97C7-086B-463C-88FD-802F9891CFFA}"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D500446D-D082-4E3C-848C-3F845E8FDB4B}">
      <dgm:prSet phldrT="[Text]" custT="1"/>
      <dgm:spPr/>
      <dgm:t>
        <a:bodyPr/>
        <a:lstStyle/>
        <a:p>
          <a:r>
            <a:rPr lang="en-GB" sz="1800" dirty="0"/>
            <a:t>AArch32</a:t>
          </a:r>
        </a:p>
      </dgm:t>
    </dgm:pt>
    <dgm:pt modelId="{E53BFB7C-2EF2-461F-A123-99FA1573701B}" type="parTrans" cxnId="{7E19CF46-41EE-41D1-9BE4-C5BD80E0BB8C}">
      <dgm:prSet/>
      <dgm:spPr/>
      <dgm:t>
        <a:bodyPr/>
        <a:lstStyle/>
        <a:p>
          <a:endParaRPr lang="en-GB" sz="1800"/>
        </a:p>
      </dgm:t>
    </dgm:pt>
    <dgm:pt modelId="{1E9D07C5-DB4A-4FB7-B7A9-689C92BA2FF7}" type="sibTrans" cxnId="{7E19CF46-41EE-41D1-9BE4-C5BD80E0BB8C}">
      <dgm:prSet/>
      <dgm:spPr/>
      <dgm:t>
        <a:bodyPr/>
        <a:lstStyle/>
        <a:p>
          <a:endParaRPr lang="en-GB" sz="1800"/>
        </a:p>
      </dgm:t>
    </dgm:pt>
    <dgm:pt modelId="{AA9D5CC8-517F-466C-89BD-FE9CE629835D}">
      <dgm:prSet phldrT="[Text]" custT="1"/>
      <dgm:spPr/>
      <dgm:t>
        <a:bodyPr/>
        <a:lstStyle/>
        <a:p>
          <a:r>
            <a:rPr lang="en-GB" sz="1800" dirty="0"/>
            <a:t>Has access to 32-bit GPRs*</a:t>
          </a:r>
        </a:p>
      </dgm:t>
    </dgm:pt>
    <dgm:pt modelId="{6A685FC5-5FEF-44F7-862C-F9554B8BEE50}" type="parTrans" cxnId="{04330898-0BD3-4969-A62E-083C7EA95246}">
      <dgm:prSet/>
      <dgm:spPr/>
      <dgm:t>
        <a:bodyPr/>
        <a:lstStyle/>
        <a:p>
          <a:endParaRPr lang="en-GB" sz="1800"/>
        </a:p>
      </dgm:t>
    </dgm:pt>
    <dgm:pt modelId="{70356D5A-B96B-4970-941F-1DEE880BA4A6}" type="sibTrans" cxnId="{04330898-0BD3-4969-A62E-083C7EA95246}">
      <dgm:prSet/>
      <dgm:spPr/>
      <dgm:t>
        <a:bodyPr/>
        <a:lstStyle/>
        <a:p>
          <a:endParaRPr lang="en-GB" sz="1800"/>
        </a:p>
      </dgm:t>
    </dgm:pt>
    <dgm:pt modelId="{CF74D1BB-D688-4668-80F7-74592870F8F0}">
      <dgm:prSet phldrT="[Text]" custT="1"/>
      <dgm:spPr/>
      <dgm:t>
        <a:bodyPr/>
        <a:lstStyle/>
        <a:p>
          <a:r>
            <a:rPr lang="en-GB" sz="1800" dirty="0"/>
            <a:t>Can only use A32 and T32 instruction sets</a:t>
          </a:r>
        </a:p>
      </dgm:t>
    </dgm:pt>
    <dgm:pt modelId="{E9ADB1E9-397B-48C6-8CE4-3F21E72B1D38}" type="parTrans" cxnId="{361C0C79-4BCA-41B0-B931-2A6C0A8B4DB9}">
      <dgm:prSet/>
      <dgm:spPr/>
      <dgm:t>
        <a:bodyPr/>
        <a:lstStyle/>
        <a:p>
          <a:endParaRPr lang="en-GB" sz="1800"/>
        </a:p>
      </dgm:t>
    </dgm:pt>
    <dgm:pt modelId="{2EC5106F-9198-4709-A4AF-CFF619B4EAD3}" type="sibTrans" cxnId="{361C0C79-4BCA-41B0-B931-2A6C0A8B4DB9}">
      <dgm:prSet/>
      <dgm:spPr/>
      <dgm:t>
        <a:bodyPr/>
        <a:lstStyle/>
        <a:p>
          <a:endParaRPr lang="en-GB" sz="1800"/>
        </a:p>
      </dgm:t>
    </dgm:pt>
    <dgm:pt modelId="{B3432BB9-F871-4BD7-A964-D060AB082E49}">
      <dgm:prSet phldrT="[Text]" custT="1"/>
      <dgm:spPr/>
      <dgm:t>
        <a:bodyPr/>
        <a:lstStyle/>
        <a:p>
          <a:r>
            <a:rPr lang="en-GB" sz="1800" dirty="0"/>
            <a:t>AArch64</a:t>
          </a:r>
        </a:p>
      </dgm:t>
    </dgm:pt>
    <dgm:pt modelId="{6ABE6948-9A2F-4AFE-AC80-9C56ECA99E23}" type="parTrans" cxnId="{BEA54A95-6E47-4F5A-8F73-39ADAF5E1FFB}">
      <dgm:prSet/>
      <dgm:spPr/>
      <dgm:t>
        <a:bodyPr/>
        <a:lstStyle/>
        <a:p>
          <a:endParaRPr lang="en-GB" sz="1800"/>
        </a:p>
      </dgm:t>
    </dgm:pt>
    <dgm:pt modelId="{2F138FFE-5415-4D72-ACBE-AF0F98175CA7}" type="sibTrans" cxnId="{BEA54A95-6E47-4F5A-8F73-39ADAF5E1FFB}">
      <dgm:prSet/>
      <dgm:spPr/>
      <dgm:t>
        <a:bodyPr/>
        <a:lstStyle/>
        <a:p>
          <a:endParaRPr lang="en-GB" sz="1800"/>
        </a:p>
      </dgm:t>
    </dgm:pt>
    <dgm:pt modelId="{B3D622B9-DF59-462A-AAEA-837103904AFC}">
      <dgm:prSet phldrT="[Text]" custT="1"/>
      <dgm:spPr/>
      <dgm:t>
        <a:bodyPr/>
        <a:lstStyle/>
        <a:p>
          <a:r>
            <a:rPr lang="en-GB" sz="1800" dirty="0"/>
            <a:t>Has access to 64-bit GPRs*</a:t>
          </a:r>
        </a:p>
      </dgm:t>
    </dgm:pt>
    <dgm:pt modelId="{9990254B-81B3-41C5-91C2-4EC9BD964B92}" type="parTrans" cxnId="{497DC48D-5935-46B1-8B00-51856A4E198A}">
      <dgm:prSet/>
      <dgm:spPr/>
      <dgm:t>
        <a:bodyPr/>
        <a:lstStyle/>
        <a:p>
          <a:endParaRPr lang="en-GB" sz="1800"/>
        </a:p>
      </dgm:t>
    </dgm:pt>
    <dgm:pt modelId="{5022075C-98B6-41DC-B276-FD4FB46D4271}" type="sibTrans" cxnId="{497DC48D-5935-46B1-8B00-51856A4E198A}">
      <dgm:prSet/>
      <dgm:spPr/>
      <dgm:t>
        <a:bodyPr/>
        <a:lstStyle/>
        <a:p>
          <a:endParaRPr lang="en-GB" sz="1800"/>
        </a:p>
      </dgm:t>
    </dgm:pt>
    <dgm:pt modelId="{2C18D051-370A-4D0E-A9FF-402AACB8479E}">
      <dgm:prSet phldrT="[Text]" custT="1"/>
      <dgm:spPr/>
      <dgm:t>
        <a:bodyPr/>
        <a:lstStyle/>
        <a:p>
          <a:r>
            <a:rPr lang="en-GB" sz="1800" dirty="0"/>
            <a:t>Compatible with ARMv7-A</a:t>
          </a:r>
        </a:p>
      </dgm:t>
    </dgm:pt>
    <dgm:pt modelId="{7A545809-3BF7-4AB9-AF8F-542D130C7D06}" type="parTrans" cxnId="{554D72AD-0027-4F19-8243-35D37EAEFF3E}">
      <dgm:prSet/>
      <dgm:spPr/>
      <dgm:t>
        <a:bodyPr/>
        <a:lstStyle/>
        <a:p>
          <a:endParaRPr lang="en-GB" sz="1800"/>
        </a:p>
      </dgm:t>
    </dgm:pt>
    <dgm:pt modelId="{CE70273D-8E7A-459D-AF50-D0C42A3537D8}" type="sibTrans" cxnId="{554D72AD-0027-4F19-8243-35D37EAEFF3E}">
      <dgm:prSet/>
      <dgm:spPr/>
      <dgm:t>
        <a:bodyPr/>
        <a:lstStyle/>
        <a:p>
          <a:endParaRPr lang="en-GB" sz="1800"/>
        </a:p>
      </dgm:t>
    </dgm:pt>
    <dgm:pt modelId="{FCD65DCE-E1A2-4F33-89B7-056E00782B49}">
      <dgm:prSet phldrT="[Text]" custT="1"/>
      <dgm:spPr/>
      <dgm:t>
        <a:bodyPr/>
        <a:lstStyle/>
        <a:p>
          <a:r>
            <a:rPr lang="en-GB" sz="1800" dirty="0"/>
            <a:t>Can only use A64 instruction set</a:t>
          </a:r>
          <a:br>
            <a:rPr lang="en-GB" sz="1800" dirty="0"/>
          </a:br>
          <a:r>
            <a:rPr lang="en-GB" sz="1800" dirty="0"/>
            <a:t>A64 is a new set of 32-bit instructions which…</a:t>
          </a:r>
        </a:p>
      </dgm:t>
    </dgm:pt>
    <dgm:pt modelId="{E8E7FA0B-BC58-45DA-B78C-34CBA1D36819}" type="parTrans" cxnId="{E72059AF-7DCD-4B77-A294-7A2F2DCA1D91}">
      <dgm:prSet/>
      <dgm:spPr/>
      <dgm:t>
        <a:bodyPr/>
        <a:lstStyle/>
        <a:p>
          <a:endParaRPr lang="en-GB" sz="1800"/>
        </a:p>
      </dgm:t>
    </dgm:pt>
    <dgm:pt modelId="{9821330B-CA08-46C4-B46C-219B0680457E}" type="sibTrans" cxnId="{E72059AF-7DCD-4B77-A294-7A2F2DCA1D91}">
      <dgm:prSet/>
      <dgm:spPr/>
      <dgm:t>
        <a:bodyPr/>
        <a:lstStyle/>
        <a:p>
          <a:endParaRPr lang="en-GB" sz="1800"/>
        </a:p>
      </dgm:t>
    </dgm:pt>
    <dgm:pt modelId="{C438F5D3-7BE7-463C-A152-A140048A7B31}">
      <dgm:prSet phldrT="[Text]" custT="1"/>
      <dgm:spPr/>
      <dgm:t>
        <a:bodyPr/>
        <a:lstStyle/>
        <a:p>
          <a:r>
            <a:rPr lang="en-GB" sz="1800" dirty="0"/>
            <a:t>Execution state is either A32 or T32</a:t>
          </a:r>
        </a:p>
      </dgm:t>
    </dgm:pt>
    <dgm:pt modelId="{AB4CF574-41E3-4605-AA30-0D18A5E60555}" type="parTrans" cxnId="{080CC95B-162B-43D1-9304-037E52ECEBA6}">
      <dgm:prSet/>
      <dgm:spPr/>
      <dgm:t>
        <a:bodyPr/>
        <a:lstStyle/>
        <a:p>
          <a:endParaRPr lang="en-GB" sz="1800"/>
        </a:p>
      </dgm:t>
    </dgm:pt>
    <dgm:pt modelId="{4A21FC99-CBC1-4E08-95CD-0AB038F6AC48}" type="sibTrans" cxnId="{080CC95B-162B-43D1-9304-037E52ECEBA6}">
      <dgm:prSet/>
      <dgm:spPr/>
      <dgm:t>
        <a:bodyPr/>
        <a:lstStyle/>
        <a:p>
          <a:endParaRPr lang="en-GB" sz="1800"/>
        </a:p>
      </dgm:t>
    </dgm:pt>
    <dgm:pt modelId="{16F9F0D6-30C5-4C45-BF85-216780D8C1BD}">
      <dgm:prSet phldrT="[Text]" custT="1"/>
      <dgm:spPr/>
      <dgm:t>
        <a:bodyPr/>
        <a:lstStyle/>
        <a:p>
          <a:r>
            <a:rPr lang="en-GB" sz="1800" dirty="0"/>
            <a:t>Has access to larger virtual address space</a:t>
          </a:r>
        </a:p>
      </dgm:t>
    </dgm:pt>
    <dgm:pt modelId="{1D102F5C-5574-4FA0-A6C0-7402E74C3105}" type="parTrans" cxnId="{D2FEFFE6-8950-41F9-83CE-CEEBB837EF87}">
      <dgm:prSet/>
      <dgm:spPr/>
      <dgm:t>
        <a:bodyPr/>
        <a:lstStyle/>
        <a:p>
          <a:endParaRPr lang="en-GB" sz="1800"/>
        </a:p>
      </dgm:t>
    </dgm:pt>
    <dgm:pt modelId="{CBC89027-07A1-4A03-819E-1E0449D19940}" type="sibTrans" cxnId="{D2FEFFE6-8950-41F9-83CE-CEEBB837EF87}">
      <dgm:prSet/>
      <dgm:spPr/>
      <dgm:t>
        <a:bodyPr/>
        <a:lstStyle/>
        <a:p>
          <a:endParaRPr lang="en-GB" sz="1800"/>
        </a:p>
      </dgm:t>
    </dgm:pt>
    <dgm:pt modelId="{B6CB89B1-2F6C-41B9-9CE5-EC801CC74F2F}" type="pres">
      <dgm:prSet presAssocID="{AE1D97C7-086B-463C-88FD-802F9891CFFA}" presName="Name0" presStyleCnt="0">
        <dgm:presLayoutVars>
          <dgm:dir/>
          <dgm:animLvl val="lvl"/>
          <dgm:resizeHandles val="exact"/>
        </dgm:presLayoutVars>
      </dgm:prSet>
      <dgm:spPr/>
    </dgm:pt>
    <dgm:pt modelId="{1910BB83-C725-4B92-B72F-332BB6E22169}" type="pres">
      <dgm:prSet presAssocID="{D500446D-D082-4E3C-848C-3F845E8FDB4B}" presName="composite" presStyleCnt="0"/>
      <dgm:spPr/>
    </dgm:pt>
    <dgm:pt modelId="{DB5A6B0D-B686-4B41-B6C7-5A18410DF7F2}" type="pres">
      <dgm:prSet presAssocID="{D500446D-D082-4E3C-848C-3F845E8FDB4B}" presName="parTx" presStyleLbl="alignNode1" presStyleIdx="0" presStyleCnt="2">
        <dgm:presLayoutVars>
          <dgm:chMax val="0"/>
          <dgm:chPref val="0"/>
          <dgm:bulletEnabled val="1"/>
        </dgm:presLayoutVars>
      </dgm:prSet>
      <dgm:spPr/>
    </dgm:pt>
    <dgm:pt modelId="{F3CD3C9A-C44C-4BD3-80DC-4476205E7BD4}" type="pres">
      <dgm:prSet presAssocID="{D500446D-D082-4E3C-848C-3F845E8FDB4B}" presName="desTx" presStyleLbl="alignAccFollowNode1" presStyleIdx="0" presStyleCnt="2">
        <dgm:presLayoutVars>
          <dgm:bulletEnabled val="1"/>
        </dgm:presLayoutVars>
      </dgm:prSet>
      <dgm:spPr/>
    </dgm:pt>
    <dgm:pt modelId="{82A236E2-DA0B-4371-89B5-062BC862B96C}" type="pres">
      <dgm:prSet presAssocID="{1E9D07C5-DB4A-4FB7-B7A9-689C92BA2FF7}" presName="space" presStyleCnt="0"/>
      <dgm:spPr/>
    </dgm:pt>
    <dgm:pt modelId="{480BFED1-C4B7-47E4-BDEF-851EDFE56077}" type="pres">
      <dgm:prSet presAssocID="{B3432BB9-F871-4BD7-A964-D060AB082E49}" presName="composite" presStyleCnt="0"/>
      <dgm:spPr/>
    </dgm:pt>
    <dgm:pt modelId="{BB8FF5B4-018A-40E5-860C-DF01D1A6C091}" type="pres">
      <dgm:prSet presAssocID="{B3432BB9-F871-4BD7-A964-D060AB082E49}" presName="parTx" presStyleLbl="alignNode1" presStyleIdx="1" presStyleCnt="2">
        <dgm:presLayoutVars>
          <dgm:chMax val="0"/>
          <dgm:chPref val="0"/>
          <dgm:bulletEnabled val="1"/>
        </dgm:presLayoutVars>
      </dgm:prSet>
      <dgm:spPr/>
    </dgm:pt>
    <dgm:pt modelId="{36CD80A0-CAB0-4DC9-9F12-541F7782AE67}" type="pres">
      <dgm:prSet presAssocID="{B3432BB9-F871-4BD7-A964-D060AB082E49}" presName="desTx" presStyleLbl="alignAccFollowNode1" presStyleIdx="1" presStyleCnt="2">
        <dgm:presLayoutVars>
          <dgm:bulletEnabled val="1"/>
        </dgm:presLayoutVars>
      </dgm:prSet>
      <dgm:spPr/>
    </dgm:pt>
  </dgm:ptLst>
  <dgm:cxnLst>
    <dgm:cxn modelId="{AF48B81B-C97E-465F-862A-27522ABF5E67}" type="presOf" srcId="{2C18D051-370A-4D0E-A9FF-402AACB8479E}" destId="{F3CD3C9A-C44C-4BD3-80DC-4476205E7BD4}" srcOrd="0" destOrd="2" presId="urn:microsoft.com/office/officeart/2005/8/layout/hList1"/>
    <dgm:cxn modelId="{6DE15229-C46E-47BC-B5CC-026828284361}" type="presOf" srcId="{B3D622B9-DF59-462A-AAEA-837103904AFC}" destId="{36CD80A0-CAB0-4DC9-9F12-541F7782AE67}" srcOrd="0" destOrd="0" presId="urn:microsoft.com/office/officeart/2005/8/layout/hList1"/>
    <dgm:cxn modelId="{B192082D-2929-41D4-A411-00EA540C72E0}" type="presOf" srcId="{C438F5D3-7BE7-463C-A152-A140048A7B31}" destId="{F3CD3C9A-C44C-4BD3-80DC-4476205E7BD4}" srcOrd="0" destOrd="3" presId="urn:microsoft.com/office/officeart/2005/8/layout/hList1"/>
    <dgm:cxn modelId="{080CC95B-162B-43D1-9304-037E52ECEBA6}" srcId="{D500446D-D082-4E3C-848C-3F845E8FDB4B}" destId="{C438F5D3-7BE7-463C-A152-A140048A7B31}" srcOrd="3" destOrd="0" parTransId="{AB4CF574-41E3-4605-AA30-0D18A5E60555}" sibTransId="{4A21FC99-CBC1-4E08-95CD-0AB038F6AC48}"/>
    <dgm:cxn modelId="{7D4A835F-AFC7-42D7-A119-072EC7020EC7}" type="presOf" srcId="{D500446D-D082-4E3C-848C-3F845E8FDB4B}" destId="{DB5A6B0D-B686-4B41-B6C7-5A18410DF7F2}" srcOrd="0" destOrd="0" presId="urn:microsoft.com/office/officeart/2005/8/layout/hList1"/>
    <dgm:cxn modelId="{7E19CF46-41EE-41D1-9BE4-C5BD80E0BB8C}" srcId="{AE1D97C7-086B-463C-88FD-802F9891CFFA}" destId="{D500446D-D082-4E3C-848C-3F845E8FDB4B}" srcOrd="0" destOrd="0" parTransId="{E53BFB7C-2EF2-461F-A123-99FA1573701B}" sibTransId="{1E9D07C5-DB4A-4FB7-B7A9-689C92BA2FF7}"/>
    <dgm:cxn modelId="{CBD1246A-37C4-4919-ABD6-6D4BF258D9FC}" type="presOf" srcId="{FCD65DCE-E1A2-4F33-89B7-056E00782B49}" destId="{36CD80A0-CAB0-4DC9-9F12-541F7782AE67}" srcOrd="0" destOrd="1" presId="urn:microsoft.com/office/officeart/2005/8/layout/hList1"/>
    <dgm:cxn modelId="{361C0C79-4BCA-41B0-B931-2A6C0A8B4DB9}" srcId="{D500446D-D082-4E3C-848C-3F845E8FDB4B}" destId="{CF74D1BB-D688-4668-80F7-74592870F8F0}" srcOrd="1" destOrd="0" parTransId="{E9ADB1E9-397B-48C6-8CE4-3F21E72B1D38}" sibTransId="{2EC5106F-9198-4709-A4AF-CFF619B4EAD3}"/>
    <dgm:cxn modelId="{D1D7F884-0230-40D5-9BF5-1E8EF29C3BF3}" type="presOf" srcId="{AE1D97C7-086B-463C-88FD-802F9891CFFA}" destId="{B6CB89B1-2F6C-41B9-9CE5-EC801CC74F2F}" srcOrd="0" destOrd="0" presId="urn:microsoft.com/office/officeart/2005/8/layout/hList1"/>
    <dgm:cxn modelId="{497DC48D-5935-46B1-8B00-51856A4E198A}" srcId="{B3432BB9-F871-4BD7-A964-D060AB082E49}" destId="{B3D622B9-DF59-462A-AAEA-837103904AFC}" srcOrd="0" destOrd="0" parTransId="{9990254B-81B3-41C5-91C2-4EC9BD964B92}" sibTransId="{5022075C-98B6-41DC-B276-FD4FB46D4271}"/>
    <dgm:cxn modelId="{9EB7C593-CF1D-4E43-81A2-F6763E818343}" type="presOf" srcId="{16F9F0D6-30C5-4C45-BF85-216780D8C1BD}" destId="{36CD80A0-CAB0-4DC9-9F12-541F7782AE67}" srcOrd="0" destOrd="2" presId="urn:microsoft.com/office/officeart/2005/8/layout/hList1"/>
    <dgm:cxn modelId="{BEA54A95-6E47-4F5A-8F73-39ADAF5E1FFB}" srcId="{AE1D97C7-086B-463C-88FD-802F9891CFFA}" destId="{B3432BB9-F871-4BD7-A964-D060AB082E49}" srcOrd="1" destOrd="0" parTransId="{6ABE6948-9A2F-4AFE-AC80-9C56ECA99E23}" sibTransId="{2F138FFE-5415-4D72-ACBE-AF0F98175CA7}"/>
    <dgm:cxn modelId="{04330898-0BD3-4969-A62E-083C7EA95246}" srcId="{D500446D-D082-4E3C-848C-3F845E8FDB4B}" destId="{AA9D5CC8-517F-466C-89BD-FE9CE629835D}" srcOrd="0" destOrd="0" parTransId="{6A685FC5-5FEF-44F7-862C-F9554B8BEE50}" sibTransId="{70356D5A-B96B-4970-941F-1DEE880BA4A6}"/>
    <dgm:cxn modelId="{554D72AD-0027-4F19-8243-35D37EAEFF3E}" srcId="{D500446D-D082-4E3C-848C-3F845E8FDB4B}" destId="{2C18D051-370A-4D0E-A9FF-402AACB8479E}" srcOrd="2" destOrd="0" parTransId="{7A545809-3BF7-4AB9-AF8F-542D130C7D06}" sibTransId="{CE70273D-8E7A-459D-AF50-D0C42A3537D8}"/>
    <dgm:cxn modelId="{E72059AF-7DCD-4B77-A294-7A2F2DCA1D91}" srcId="{B3432BB9-F871-4BD7-A964-D060AB082E49}" destId="{FCD65DCE-E1A2-4F33-89B7-056E00782B49}" srcOrd="1" destOrd="0" parTransId="{E8E7FA0B-BC58-45DA-B78C-34CBA1D36819}" sibTransId="{9821330B-CA08-46C4-B46C-219B0680457E}"/>
    <dgm:cxn modelId="{8ACA69B4-1D51-44BA-A7DE-C2FC71FB0C13}" type="presOf" srcId="{B3432BB9-F871-4BD7-A964-D060AB082E49}" destId="{BB8FF5B4-018A-40E5-860C-DF01D1A6C091}" srcOrd="0" destOrd="0" presId="urn:microsoft.com/office/officeart/2005/8/layout/hList1"/>
    <dgm:cxn modelId="{0842E9B6-D8F7-413A-957D-7BC4DE62CE46}" type="presOf" srcId="{AA9D5CC8-517F-466C-89BD-FE9CE629835D}" destId="{F3CD3C9A-C44C-4BD3-80DC-4476205E7BD4}" srcOrd="0" destOrd="0" presId="urn:microsoft.com/office/officeart/2005/8/layout/hList1"/>
    <dgm:cxn modelId="{7D29EADC-C2FF-4B83-93BE-5C3F88B6DFF7}" type="presOf" srcId="{CF74D1BB-D688-4668-80F7-74592870F8F0}" destId="{F3CD3C9A-C44C-4BD3-80DC-4476205E7BD4}" srcOrd="0" destOrd="1" presId="urn:microsoft.com/office/officeart/2005/8/layout/hList1"/>
    <dgm:cxn modelId="{D2FEFFE6-8950-41F9-83CE-CEEBB837EF87}" srcId="{B3432BB9-F871-4BD7-A964-D060AB082E49}" destId="{16F9F0D6-30C5-4C45-BF85-216780D8C1BD}" srcOrd="2" destOrd="0" parTransId="{1D102F5C-5574-4FA0-A6C0-7402E74C3105}" sibTransId="{CBC89027-07A1-4A03-819E-1E0449D19940}"/>
    <dgm:cxn modelId="{815198B6-35BC-4C7D-94A4-E8184FC61C84}" type="presParOf" srcId="{B6CB89B1-2F6C-41B9-9CE5-EC801CC74F2F}" destId="{1910BB83-C725-4B92-B72F-332BB6E22169}" srcOrd="0" destOrd="0" presId="urn:microsoft.com/office/officeart/2005/8/layout/hList1"/>
    <dgm:cxn modelId="{8A485090-DBD9-489A-8B68-90E1A4222C40}" type="presParOf" srcId="{1910BB83-C725-4B92-B72F-332BB6E22169}" destId="{DB5A6B0D-B686-4B41-B6C7-5A18410DF7F2}" srcOrd="0" destOrd="0" presId="urn:microsoft.com/office/officeart/2005/8/layout/hList1"/>
    <dgm:cxn modelId="{E87B4D29-2FBA-4261-B760-FC80019AC927}" type="presParOf" srcId="{1910BB83-C725-4B92-B72F-332BB6E22169}" destId="{F3CD3C9A-C44C-4BD3-80DC-4476205E7BD4}" srcOrd="1" destOrd="0" presId="urn:microsoft.com/office/officeart/2005/8/layout/hList1"/>
    <dgm:cxn modelId="{0FBCAA28-B00F-4B67-B01D-D474E09926F6}" type="presParOf" srcId="{B6CB89B1-2F6C-41B9-9CE5-EC801CC74F2F}" destId="{82A236E2-DA0B-4371-89B5-062BC862B96C}" srcOrd="1" destOrd="0" presId="urn:microsoft.com/office/officeart/2005/8/layout/hList1"/>
    <dgm:cxn modelId="{32F9447B-B5B1-4AB3-B477-03E8D81DCC76}" type="presParOf" srcId="{B6CB89B1-2F6C-41B9-9CE5-EC801CC74F2F}" destId="{480BFED1-C4B7-47E4-BDEF-851EDFE56077}" srcOrd="2" destOrd="0" presId="urn:microsoft.com/office/officeart/2005/8/layout/hList1"/>
    <dgm:cxn modelId="{C7813855-7DD7-4DEA-BB20-427E296D6287}" type="presParOf" srcId="{480BFED1-C4B7-47E4-BDEF-851EDFE56077}" destId="{BB8FF5B4-018A-40E5-860C-DF01D1A6C091}" srcOrd="0" destOrd="0" presId="urn:microsoft.com/office/officeart/2005/8/layout/hList1"/>
    <dgm:cxn modelId="{C2A4EE84-0665-49B9-A5EC-32FD00FDCC6C}" type="presParOf" srcId="{480BFED1-C4B7-47E4-BDEF-851EDFE56077}" destId="{36CD80A0-CAB0-4DC9-9F12-541F7782AE6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42E805-3B0C-47BC-B6DA-94E9107CB70C}" type="doc">
      <dgm:prSet loTypeId="urn:microsoft.com/office/officeart/2005/8/layout/StepDownProcess" loCatId="process" qsTypeId="urn:microsoft.com/office/officeart/2005/8/quickstyle/simple5" qsCatId="simple" csTypeId="urn:microsoft.com/office/officeart/2005/8/colors/accent1_2" csCatId="accent1" phldr="1"/>
      <dgm:spPr/>
      <dgm:t>
        <a:bodyPr/>
        <a:lstStyle/>
        <a:p>
          <a:endParaRPr lang="en-GB"/>
        </a:p>
      </dgm:t>
    </dgm:pt>
    <dgm:pt modelId="{46F99314-00EF-4D25-B399-95D8940B25D0}">
      <dgm:prSet phldrT="[Text]"/>
      <dgm:spPr>
        <a:solidFill>
          <a:srgbClr val="00B050"/>
        </a:solidFill>
      </dgm:spPr>
      <dgm:t>
        <a:bodyPr/>
        <a:lstStyle/>
        <a:p>
          <a:r>
            <a:rPr lang="en-GB" dirty="0"/>
            <a:t>Function prologue</a:t>
          </a:r>
        </a:p>
      </dgm:t>
    </dgm:pt>
    <dgm:pt modelId="{616F5110-3264-4D06-9F76-8DFBEC351FAD}" type="parTrans" cxnId="{A2660888-3F22-4AE6-B9D1-975F9280ABA1}">
      <dgm:prSet/>
      <dgm:spPr/>
      <dgm:t>
        <a:bodyPr/>
        <a:lstStyle/>
        <a:p>
          <a:endParaRPr lang="en-GB"/>
        </a:p>
      </dgm:t>
    </dgm:pt>
    <dgm:pt modelId="{AF359CAE-DE96-488C-88CA-124E8250CB5E}" type="sibTrans" cxnId="{A2660888-3F22-4AE6-B9D1-975F9280ABA1}">
      <dgm:prSet/>
      <dgm:spPr/>
      <dgm:t>
        <a:bodyPr/>
        <a:lstStyle/>
        <a:p>
          <a:endParaRPr lang="en-GB"/>
        </a:p>
      </dgm:t>
    </dgm:pt>
    <dgm:pt modelId="{FBFDB99F-F8A5-4FDC-A7C9-7F1F2A9A365D}">
      <dgm:prSet phldrT="[Text]"/>
      <dgm:spPr/>
      <dgm:t>
        <a:bodyPr/>
        <a:lstStyle/>
        <a:p>
          <a:r>
            <a:rPr lang="en-GB" dirty="0"/>
            <a:t>Save registers on the stack</a:t>
          </a:r>
        </a:p>
      </dgm:t>
    </dgm:pt>
    <dgm:pt modelId="{E1F0D8B7-DC32-422D-8968-8824014D3620}" type="parTrans" cxnId="{8DA1727A-6F24-4B30-95F7-D3B991331C8D}">
      <dgm:prSet/>
      <dgm:spPr/>
      <dgm:t>
        <a:bodyPr/>
        <a:lstStyle/>
        <a:p>
          <a:endParaRPr lang="en-GB"/>
        </a:p>
      </dgm:t>
    </dgm:pt>
    <dgm:pt modelId="{89D6ED13-1A63-4C35-824B-09978CB5024D}" type="sibTrans" cxnId="{8DA1727A-6F24-4B30-95F7-D3B991331C8D}">
      <dgm:prSet/>
      <dgm:spPr/>
      <dgm:t>
        <a:bodyPr/>
        <a:lstStyle/>
        <a:p>
          <a:endParaRPr lang="en-GB"/>
        </a:p>
      </dgm:t>
    </dgm:pt>
    <dgm:pt modelId="{D911B47A-435E-4ABC-89E0-24633D539277}">
      <dgm:prSet phldrT="[Text]"/>
      <dgm:spPr/>
      <dgm:t>
        <a:bodyPr/>
        <a:lstStyle/>
        <a:p>
          <a:r>
            <a:rPr lang="en-GB" dirty="0"/>
            <a:t>Prepare </a:t>
          </a:r>
          <a:r>
            <a:rPr lang="en-GB" dirty="0" err="1"/>
            <a:t>args</a:t>
          </a:r>
          <a:r>
            <a:rPr lang="en-GB" dirty="0"/>
            <a:t> for std::out &lt;&lt; “Hello, world!”</a:t>
          </a:r>
        </a:p>
      </dgm:t>
    </dgm:pt>
    <dgm:pt modelId="{94302AE5-4B42-4DC4-8AB4-5F4FF6AEDE10}" type="parTrans" cxnId="{18737D2B-086D-41AF-B727-A60B01A0F0B6}">
      <dgm:prSet/>
      <dgm:spPr/>
      <dgm:t>
        <a:bodyPr/>
        <a:lstStyle/>
        <a:p>
          <a:endParaRPr lang="en-GB"/>
        </a:p>
      </dgm:t>
    </dgm:pt>
    <dgm:pt modelId="{29B2F470-F93E-4B72-9CDA-1C9EFAFAF866}" type="sibTrans" cxnId="{18737D2B-086D-41AF-B727-A60B01A0F0B6}">
      <dgm:prSet/>
      <dgm:spPr/>
      <dgm:t>
        <a:bodyPr/>
        <a:lstStyle/>
        <a:p>
          <a:endParaRPr lang="en-GB"/>
        </a:p>
      </dgm:t>
    </dgm:pt>
    <dgm:pt modelId="{C192F802-596A-4030-8607-59094C9CA6E7}">
      <dgm:prSet phldrT="[Text]"/>
      <dgm:spPr/>
      <dgm:t>
        <a:bodyPr/>
        <a:lstStyle/>
        <a:p>
          <a:r>
            <a:rPr lang="en-GB" dirty="0"/>
            <a:t>Load addresses into registers</a:t>
          </a:r>
        </a:p>
      </dgm:t>
    </dgm:pt>
    <dgm:pt modelId="{9D12BDE5-07F3-4955-BBAD-C5C4C4C9AC12}" type="parTrans" cxnId="{15AE5CB9-D04C-4AF7-9DA2-429077C33276}">
      <dgm:prSet/>
      <dgm:spPr/>
      <dgm:t>
        <a:bodyPr/>
        <a:lstStyle/>
        <a:p>
          <a:endParaRPr lang="en-GB"/>
        </a:p>
      </dgm:t>
    </dgm:pt>
    <dgm:pt modelId="{0DC889DD-5709-4A62-85E5-C60A2FB0AB17}" type="sibTrans" cxnId="{15AE5CB9-D04C-4AF7-9DA2-429077C33276}">
      <dgm:prSet/>
      <dgm:spPr/>
      <dgm:t>
        <a:bodyPr/>
        <a:lstStyle/>
        <a:p>
          <a:endParaRPr lang="en-GB"/>
        </a:p>
      </dgm:t>
    </dgm:pt>
    <dgm:pt modelId="{807EAF3C-7558-471A-A550-BDC1D5D22F45}">
      <dgm:prSet phldrT="[Text]"/>
      <dgm:spPr>
        <a:solidFill>
          <a:schemeClr val="accent4">
            <a:lumMod val="75000"/>
          </a:schemeClr>
        </a:solidFill>
      </dgm:spPr>
      <dgm:t>
        <a:bodyPr/>
        <a:lstStyle/>
        <a:p>
          <a:r>
            <a:rPr lang="en-GB" dirty="0"/>
            <a:t>Call the overloaded &lt;&lt; operator for std::out and </a:t>
          </a:r>
          <a:r>
            <a:rPr lang="en-GB" dirty="0" err="1"/>
            <a:t>const</a:t>
          </a:r>
          <a:r>
            <a:rPr lang="en-GB" dirty="0"/>
            <a:t> char*</a:t>
          </a:r>
        </a:p>
      </dgm:t>
    </dgm:pt>
    <dgm:pt modelId="{31C4D8E4-33AB-4524-BB1D-AF2FA1031FD3}" type="parTrans" cxnId="{4671CDD6-8505-41A5-80A0-90177AE1DBD7}">
      <dgm:prSet/>
      <dgm:spPr/>
      <dgm:t>
        <a:bodyPr/>
        <a:lstStyle/>
        <a:p>
          <a:endParaRPr lang="en-GB"/>
        </a:p>
      </dgm:t>
    </dgm:pt>
    <dgm:pt modelId="{A6B49D81-1EE0-45ED-8B56-8596236D69C4}" type="sibTrans" cxnId="{4671CDD6-8505-41A5-80A0-90177AE1DBD7}">
      <dgm:prSet/>
      <dgm:spPr/>
      <dgm:t>
        <a:bodyPr/>
        <a:lstStyle/>
        <a:p>
          <a:endParaRPr lang="en-GB"/>
        </a:p>
      </dgm:t>
    </dgm:pt>
    <dgm:pt modelId="{93CB4221-F320-4355-ABEF-99B6CCB5B9B4}">
      <dgm:prSet phldrT="[Text]"/>
      <dgm:spPr/>
      <dgm:t>
        <a:bodyPr/>
        <a:lstStyle/>
        <a:p>
          <a:r>
            <a:rPr lang="en-GB" dirty="0"/>
            <a:t>Passing address of std::out and the string</a:t>
          </a:r>
        </a:p>
      </dgm:t>
    </dgm:pt>
    <dgm:pt modelId="{807D7B19-99D4-403F-9E2A-8210E6A10C1A}" type="parTrans" cxnId="{1C974446-02B6-43A1-90F6-0FD4A636B2B1}">
      <dgm:prSet/>
      <dgm:spPr/>
      <dgm:t>
        <a:bodyPr/>
        <a:lstStyle/>
        <a:p>
          <a:endParaRPr lang="en-GB"/>
        </a:p>
      </dgm:t>
    </dgm:pt>
    <dgm:pt modelId="{BD170964-DC8A-4389-A7DE-2EA085C22E4C}" type="sibTrans" cxnId="{1C974446-02B6-43A1-90F6-0FD4A636B2B1}">
      <dgm:prSet/>
      <dgm:spPr/>
      <dgm:t>
        <a:bodyPr/>
        <a:lstStyle/>
        <a:p>
          <a:endParaRPr lang="en-GB"/>
        </a:p>
      </dgm:t>
    </dgm:pt>
    <dgm:pt modelId="{1186B573-38AD-45AA-A6F8-2FB502472D1C}">
      <dgm:prSet phldrT="[Text]"/>
      <dgm:spPr/>
      <dgm:t>
        <a:bodyPr/>
        <a:lstStyle/>
        <a:p>
          <a:r>
            <a:rPr lang="en-GB" dirty="0"/>
            <a:t>Set up the frame pointer</a:t>
          </a:r>
        </a:p>
      </dgm:t>
    </dgm:pt>
    <dgm:pt modelId="{38D5F3AC-7A1A-4ED3-808D-0B3F1B0DD2BC}" type="parTrans" cxnId="{9A1A3513-3877-4CF4-8121-A8D61CAC6C71}">
      <dgm:prSet/>
      <dgm:spPr/>
      <dgm:t>
        <a:bodyPr/>
        <a:lstStyle/>
        <a:p>
          <a:endParaRPr lang="en-GB"/>
        </a:p>
      </dgm:t>
    </dgm:pt>
    <dgm:pt modelId="{CDFF73FB-785B-484E-AAFC-6ED64A192F25}" type="sibTrans" cxnId="{9A1A3513-3877-4CF4-8121-A8D61CAC6C71}">
      <dgm:prSet/>
      <dgm:spPr/>
      <dgm:t>
        <a:bodyPr/>
        <a:lstStyle/>
        <a:p>
          <a:endParaRPr lang="en-GB"/>
        </a:p>
      </dgm:t>
    </dgm:pt>
    <dgm:pt modelId="{3709E5DD-C565-4577-8407-8F3F06CF075A}">
      <dgm:prSet/>
      <dgm:spPr/>
      <dgm:t>
        <a:bodyPr/>
        <a:lstStyle/>
        <a:p>
          <a:r>
            <a:rPr lang="en-GB" dirty="0"/>
            <a:t>Prepare </a:t>
          </a:r>
          <a:r>
            <a:rPr lang="en-GB" dirty="0" err="1"/>
            <a:t>args</a:t>
          </a:r>
          <a:r>
            <a:rPr lang="en-GB" dirty="0"/>
            <a:t> for std::</a:t>
          </a:r>
          <a:r>
            <a:rPr lang="en-GB" dirty="0" err="1"/>
            <a:t>cout</a:t>
          </a:r>
          <a:r>
            <a:rPr lang="en-GB" dirty="0"/>
            <a:t> &lt;&lt; std::</a:t>
          </a:r>
          <a:r>
            <a:rPr lang="en-GB" dirty="0" err="1"/>
            <a:t>endl</a:t>
          </a:r>
          <a:endParaRPr lang="en-GB" dirty="0"/>
        </a:p>
      </dgm:t>
    </dgm:pt>
    <dgm:pt modelId="{D984EA2B-885C-49C7-B3D6-7E3E7ADB5FFA}" type="parTrans" cxnId="{8035EEF0-0A3C-4901-8C2E-ACBFE68B5183}">
      <dgm:prSet/>
      <dgm:spPr/>
      <dgm:t>
        <a:bodyPr/>
        <a:lstStyle/>
        <a:p>
          <a:endParaRPr lang="en-GB"/>
        </a:p>
      </dgm:t>
    </dgm:pt>
    <dgm:pt modelId="{1B991189-C8AE-4D26-92FE-FA1FCADC4693}" type="sibTrans" cxnId="{8035EEF0-0A3C-4901-8C2E-ACBFE68B5183}">
      <dgm:prSet/>
      <dgm:spPr/>
      <dgm:t>
        <a:bodyPr/>
        <a:lstStyle/>
        <a:p>
          <a:endParaRPr lang="en-GB"/>
        </a:p>
      </dgm:t>
    </dgm:pt>
    <dgm:pt modelId="{D7CB813B-27D4-404A-A51D-85544E4F85E3}">
      <dgm:prSet/>
      <dgm:spPr>
        <a:solidFill>
          <a:schemeClr val="accent4">
            <a:lumMod val="75000"/>
          </a:schemeClr>
        </a:solidFill>
      </dgm:spPr>
      <dgm:t>
        <a:bodyPr/>
        <a:lstStyle/>
        <a:p>
          <a:r>
            <a:rPr lang="en-GB" dirty="0"/>
            <a:t>Call the overloaded &lt;&lt; operator for std::</a:t>
          </a:r>
          <a:r>
            <a:rPr lang="en-GB" dirty="0" err="1"/>
            <a:t>ostream</a:t>
          </a:r>
          <a:r>
            <a:rPr lang="en-GB" dirty="0"/>
            <a:t>&amp; and the manipulator</a:t>
          </a:r>
        </a:p>
      </dgm:t>
    </dgm:pt>
    <dgm:pt modelId="{52D54BAA-A7FE-4318-ADCE-3CEFD1C57A17}" type="parTrans" cxnId="{338B3040-B53A-4867-9F4B-43FA2407DA52}">
      <dgm:prSet/>
      <dgm:spPr/>
      <dgm:t>
        <a:bodyPr/>
        <a:lstStyle/>
        <a:p>
          <a:endParaRPr lang="en-GB"/>
        </a:p>
      </dgm:t>
    </dgm:pt>
    <dgm:pt modelId="{8D230AA9-2008-4139-AC16-4755653AE6BD}" type="sibTrans" cxnId="{338B3040-B53A-4867-9F4B-43FA2407DA52}">
      <dgm:prSet/>
      <dgm:spPr/>
      <dgm:t>
        <a:bodyPr/>
        <a:lstStyle/>
        <a:p>
          <a:endParaRPr lang="en-GB"/>
        </a:p>
      </dgm:t>
    </dgm:pt>
    <dgm:pt modelId="{7D6939B8-4E4F-45ED-9638-02DBF3D2323E}">
      <dgm:prSet/>
      <dgm:spPr>
        <a:solidFill>
          <a:srgbClr val="00B050"/>
        </a:solidFill>
      </dgm:spPr>
      <dgm:t>
        <a:bodyPr/>
        <a:lstStyle/>
        <a:p>
          <a:r>
            <a:rPr lang="en-GB" dirty="0"/>
            <a:t>Function Epilogue</a:t>
          </a:r>
        </a:p>
      </dgm:t>
    </dgm:pt>
    <dgm:pt modelId="{2240843B-B390-47E9-A1FC-C4078ADB4497}" type="parTrans" cxnId="{50994FE0-AD8F-4493-9BC8-293ED3097F52}">
      <dgm:prSet/>
      <dgm:spPr/>
      <dgm:t>
        <a:bodyPr/>
        <a:lstStyle/>
        <a:p>
          <a:endParaRPr lang="en-GB"/>
        </a:p>
      </dgm:t>
    </dgm:pt>
    <dgm:pt modelId="{18EB19E0-8999-439F-9506-A165BACF80FB}" type="sibTrans" cxnId="{50994FE0-AD8F-4493-9BC8-293ED3097F52}">
      <dgm:prSet/>
      <dgm:spPr/>
      <dgm:t>
        <a:bodyPr/>
        <a:lstStyle/>
        <a:p>
          <a:endParaRPr lang="en-GB"/>
        </a:p>
      </dgm:t>
    </dgm:pt>
    <dgm:pt modelId="{92B93252-69E8-43C7-BCE6-B84F4FB077C6}">
      <dgm:prSet/>
      <dgm:spPr/>
      <dgm:t>
        <a:bodyPr/>
        <a:lstStyle/>
        <a:p>
          <a:r>
            <a:rPr lang="en-GB" dirty="0"/>
            <a:t>Set return value (0)</a:t>
          </a:r>
        </a:p>
      </dgm:t>
    </dgm:pt>
    <dgm:pt modelId="{BDB9DB02-EE8E-4996-84AC-84C9F526E43D}" type="parTrans" cxnId="{BED31CE8-B661-4480-8777-4333842AA6B2}">
      <dgm:prSet/>
      <dgm:spPr/>
      <dgm:t>
        <a:bodyPr/>
        <a:lstStyle/>
        <a:p>
          <a:endParaRPr lang="en-GB"/>
        </a:p>
      </dgm:t>
    </dgm:pt>
    <dgm:pt modelId="{BC3BF7EE-7F4D-494C-939C-A9C05C31AF8E}" type="sibTrans" cxnId="{BED31CE8-B661-4480-8777-4333842AA6B2}">
      <dgm:prSet/>
      <dgm:spPr/>
      <dgm:t>
        <a:bodyPr/>
        <a:lstStyle/>
        <a:p>
          <a:endParaRPr lang="en-GB"/>
        </a:p>
      </dgm:t>
    </dgm:pt>
    <dgm:pt modelId="{2861D9A8-D355-43BF-99E6-BD5F8E21B1EC}">
      <dgm:prSet/>
      <dgm:spPr/>
      <dgm:t>
        <a:bodyPr/>
        <a:lstStyle/>
        <a:p>
          <a:r>
            <a:rPr lang="en-GB" dirty="0"/>
            <a:t>Restore x29 and x30 from stack</a:t>
          </a:r>
        </a:p>
      </dgm:t>
    </dgm:pt>
    <dgm:pt modelId="{FE39FCA1-9A40-4CC2-AE77-BCE7D4FDFAD9}" type="parTrans" cxnId="{527A0EEE-4E5D-4481-8D82-894F1A17AA45}">
      <dgm:prSet/>
      <dgm:spPr/>
      <dgm:t>
        <a:bodyPr/>
        <a:lstStyle/>
        <a:p>
          <a:endParaRPr lang="en-GB"/>
        </a:p>
      </dgm:t>
    </dgm:pt>
    <dgm:pt modelId="{960DB021-82EC-424C-9FE6-2F9C7E14DA99}" type="sibTrans" cxnId="{527A0EEE-4E5D-4481-8D82-894F1A17AA45}">
      <dgm:prSet/>
      <dgm:spPr/>
      <dgm:t>
        <a:bodyPr/>
        <a:lstStyle/>
        <a:p>
          <a:endParaRPr lang="en-GB"/>
        </a:p>
      </dgm:t>
    </dgm:pt>
    <dgm:pt modelId="{C4A71846-58C6-4C63-BB6B-0B04BB7B7B5A}">
      <dgm:prSet/>
      <dgm:spPr/>
      <dgm:t>
        <a:bodyPr/>
        <a:lstStyle/>
        <a:p>
          <a:r>
            <a:rPr lang="en-GB" dirty="0"/>
            <a:t>Return from function</a:t>
          </a:r>
        </a:p>
      </dgm:t>
    </dgm:pt>
    <dgm:pt modelId="{D0F522D3-AD39-4A03-91D0-A0F9FF57E1EA}" type="parTrans" cxnId="{6531AE63-4B34-4923-8E46-664B520B771A}">
      <dgm:prSet/>
      <dgm:spPr/>
      <dgm:t>
        <a:bodyPr/>
        <a:lstStyle/>
        <a:p>
          <a:endParaRPr lang="en-GB"/>
        </a:p>
      </dgm:t>
    </dgm:pt>
    <dgm:pt modelId="{47EB0885-A9D4-4AF9-84C3-50B8DED3D445}" type="sibTrans" cxnId="{6531AE63-4B34-4923-8E46-664B520B771A}">
      <dgm:prSet/>
      <dgm:spPr/>
      <dgm:t>
        <a:bodyPr/>
        <a:lstStyle/>
        <a:p>
          <a:endParaRPr lang="en-GB"/>
        </a:p>
      </dgm:t>
    </dgm:pt>
    <dgm:pt modelId="{4DC2740D-5E57-434C-81DF-F663C4EB7B52}" type="pres">
      <dgm:prSet presAssocID="{5C42E805-3B0C-47BC-B6DA-94E9107CB70C}" presName="rootnode" presStyleCnt="0">
        <dgm:presLayoutVars>
          <dgm:chMax/>
          <dgm:chPref/>
          <dgm:dir/>
          <dgm:animLvl val="lvl"/>
        </dgm:presLayoutVars>
      </dgm:prSet>
      <dgm:spPr/>
    </dgm:pt>
    <dgm:pt modelId="{7FFDAD59-B225-4D9F-AB53-55A4303F4E62}" type="pres">
      <dgm:prSet presAssocID="{46F99314-00EF-4D25-B399-95D8940B25D0}" presName="composite" presStyleCnt="0"/>
      <dgm:spPr/>
    </dgm:pt>
    <dgm:pt modelId="{B6C95CB4-57AE-4357-8F83-F927D9A207D8}" type="pres">
      <dgm:prSet presAssocID="{46F99314-00EF-4D25-B399-95D8940B25D0}" presName="bentUpArrow1" presStyleLbl="alignImgPlace1" presStyleIdx="0" presStyleCnt="5"/>
      <dgm:spPr/>
    </dgm:pt>
    <dgm:pt modelId="{E2D741BD-47CA-46C8-BB21-F5CEEB63D7D8}" type="pres">
      <dgm:prSet presAssocID="{46F99314-00EF-4D25-B399-95D8940B25D0}" presName="ParentText" presStyleLbl="node1" presStyleIdx="0" presStyleCnt="6">
        <dgm:presLayoutVars>
          <dgm:chMax val="1"/>
          <dgm:chPref val="1"/>
          <dgm:bulletEnabled val="1"/>
        </dgm:presLayoutVars>
      </dgm:prSet>
      <dgm:spPr>
        <a:prstGeom prst="rect">
          <a:avLst/>
        </a:prstGeom>
      </dgm:spPr>
    </dgm:pt>
    <dgm:pt modelId="{67DBA435-1284-4CDA-84D1-22C116F4CFE3}" type="pres">
      <dgm:prSet presAssocID="{46F99314-00EF-4D25-B399-95D8940B25D0}" presName="ChildText" presStyleLbl="revTx" presStyleIdx="0" presStyleCnt="6">
        <dgm:presLayoutVars>
          <dgm:chMax val="0"/>
          <dgm:chPref val="0"/>
          <dgm:bulletEnabled val="1"/>
        </dgm:presLayoutVars>
      </dgm:prSet>
      <dgm:spPr/>
    </dgm:pt>
    <dgm:pt modelId="{723D6752-1ED1-4473-95CF-9CD041037D78}" type="pres">
      <dgm:prSet presAssocID="{AF359CAE-DE96-488C-88CA-124E8250CB5E}" presName="sibTrans" presStyleCnt="0"/>
      <dgm:spPr/>
    </dgm:pt>
    <dgm:pt modelId="{6B0FF5E1-1B14-4BFE-AC55-7BCE3D514613}" type="pres">
      <dgm:prSet presAssocID="{D911B47A-435E-4ABC-89E0-24633D539277}" presName="composite" presStyleCnt="0"/>
      <dgm:spPr/>
    </dgm:pt>
    <dgm:pt modelId="{CCB6E94C-D590-4670-9A71-48C7DF049E42}" type="pres">
      <dgm:prSet presAssocID="{D911B47A-435E-4ABC-89E0-24633D539277}" presName="bentUpArrow1" presStyleLbl="alignImgPlace1" presStyleIdx="1" presStyleCnt="5"/>
      <dgm:spPr/>
    </dgm:pt>
    <dgm:pt modelId="{09FDBB59-F443-4E11-AD09-F60900C20383}" type="pres">
      <dgm:prSet presAssocID="{D911B47A-435E-4ABC-89E0-24633D539277}" presName="ParentText" presStyleLbl="node1" presStyleIdx="1" presStyleCnt="6">
        <dgm:presLayoutVars>
          <dgm:chMax val="1"/>
          <dgm:chPref val="1"/>
          <dgm:bulletEnabled val="1"/>
        </dgm:presLayoutVars>
      </dgm:prSet>
      <dgm:spPr>
        <a:prstGeom prst="rect">
          <a:avLst/>
        </a:prstGeom>
      </dgm:spPr>
    </dgm:pt>
    <dgm:pt modelId="{5014FD1B-EF25-41A3-A73D-574CA76432E3}" type="pres">
      <dgm:prSet presAssocID="{D911B47A-435E-4ABC-89E0-24633D539277}" presName="ChildText" presStyleLbl="revTx" presStyleIdx="1" presStyleCnt="6">
        <dgm:presLayoutVars>
          <dgm:chMax val="0"/>
          <dgm:chPref val="0"/>
          <dgm:bulletEnabled val="1"/>
        </dgm:presLayoutVars>
      </dgm:prSet>
      <dgm:spPr/>
    </dgm:pt>
    <dgm:pt modelId="{B95BB786-2851-4BF3-923C-FE8D4FBE741C}" type="pres">
      <dgm:prSet presAssocID="{29B2F470-F93E-4B72-9CDA-1C9EFAFAF866}" presName="sibTrans" presStyleCnt="0"/>
      <dgm:spPr/>
    </dgm:pt>
    <dgm:pt modelId="{2A639255-3C05-445F-A186-9A75FDB1662C}" type="pres">
      <dgm:prSet presAssocID="{807EAF3C-7558-471A-A550-BDC1D5D22F45}" presName="composite" presStyleCnt="0"/>
      <dgm:spPr/>
    </dgm:pt>
    <dgm:pt modelId="{6739E382-1162-414F-9303-8DCB1A34099A}" type="pres">
      <dgm:prSet presAssocID="{807EAF3C-7558-471A-A550-BDC1D5D22F45}" presName="bentUpArrow1" presStyleLbl="alignImgPlace1" presStyleIdx="2" presStyleCnt="5"/>
      <dgm:spPr/>
    </dgm:pt>
    <dgm:pt modelId="{474071FF-09B5-4874-9232-07FDF78E2699}" type="pres">
      <dgm:prSet presAssocID="{807EAF3C-7558-471A-A550-BDC1D5D22F45}" presName="ParentText" presStyleLbl="node1" presStyleIdx="2" presStyleCnt="6">
        <dgm:presLayoutVars>
          <dgm:chMax val="1"/>
          <dgm:chPref val="1"/>
          <dgm:bulletEnabled val="1"/>
        </dgm:presLayoutVars>
      </dgm:prSet>
      <dgm:spPr>
        <a:prstGeom prst="rect">
          <a:avLst/>
        </a:prstGeom>
      </dgm:spPr>
    </dgm:pt>
    <dgm:pt modelId="{B51E8B30-6E40-436D-B05F-E83C0CB26AD5}" type="pres">
      <dgm:prSet presAssocID="{807EAF3C-7558-471A-A550-BDC1D5D22F45}" presName="ChildText" presStyleLbl="revTx" presStyleIdx="2" presStyleCnt="6">
        <dgm:presLayoutVars>
          <dgm:chMax val="0"/>
          <dgm:chPref val="0"/>
          <dgm:bulletEnabled val="1"/>
        </dgm:presLayoutVars>
      </dgm:prSet>
      <dgm:spPr/>
    </dgm:pt>
    <dgm:pt modelId="{F21C13E4-B01D-4CF2-9FF2-C4C0340A1276}" type="pres">
      <dgm:prSet presAssocID="{A6B49D81-1EE0-45ED-8B56-8596236D69C4}" presName="sibTrans" presStyleCnt="0"/>
      <dgm:spPr/>
    </dgm:pt>
    <dgm:pt modelId="{20658DD3-12DE-4C55-B5AC-BE7B2E0ACC5D}" type="pres">
      <dgm:prSet presAssocID="{3709E5DD-C565-4577-8407-8F3F06CF075A}" presName="composite" presStyleCnt="0"/>
      <dgm:spPr/>
    </dgm:pt>
    <dgm:pt modelId="{784D0C70-C26E-4EA0-BE30-2EB89BEBA46D}" type="pres">
      <dgm:prSet presAssocID="{3709E5DD-C565-4577-8407-8F3F06CF075A}" presName="bentUpArrow1" presStyleLbl="alignImgPlace1" presStyleIdx="3" presStyleCnt="5"/>
      <dgm:spPr/>
    </dgm:pt>
    <dgm:pt modelId="{6A79B075-4D7C-4AF8-B2C1-31B5E79191F0}" type="pres">
      <dgm:prSet presAssocID="{3709E5DD-C565-4577-8407-8F3F06CF075A}" presName="ParentText" presStyleLbl="node1" presStyleIdx="3" presStyleCnt="6">
        <dgm:presLayoutVars>
          <dgm:chMax val="1"/>
          <dgm:chPref val="1"/>
          <dgm:bulletEnabled val="1"/>
        </dgm:presLayoutVars>
      </dgm:prSet>
      <dgm:spPr>
        <a:prstGeom prst="rect">
          <a:avLst/>
        </a:prstGeom>
      </dgm:spPr>
    </dgm:pt>
    <dgm:pt modelId="{A4C84A35-F719-4C0E-A09B-DCCC14E0BCFE}" type="pres">
      <dgm:prSet presAssocID="{3709E5DD-C565-4577-8407-8F3F06CF075A}" presName="ChildText" presStyleLbl="revTx" presStyleIdx="3" presStyleCnt="6">
        <dgm:presLayoutVars>
          <dgm:chMax val="0"/>
          <dgm:chPref val="0"/>
          <dgm:bulletEnabled val="1"/>
        </dgm:presLayoutVars>
      </dgm:prSet>
      <dgm:spPr/>
    </dgm:pt>
    <dgm:pt modelId="{6E697A65-662D-4280-B326-E3C202733CE8}" type="pres">
      <dgm:prSet presAssocID="{1B991189-C8AE-4D26-92FE-FA1FCADC4693}" presName="sibTrans" presStyleCnt="0"/>
      <dgm:spPr/>
    </dgm:pt>
    <dgm:pt modelId="{903A40AE-3578-4F45-8577-8820F6C58F28}" type="pres">
      <dgm:prSet presAssocID="{D7CB813B-27D4-404A-A51D-85544E4F85E3}" presName="composite" presStyleCnt="0"/>
      <dgm:spPr/>
    </dgm:pt>
    <dgm:pt modelId="{BDAB9EA0-FE56-48DB-AA84-0123C16B4D14}" type="pres">
      <dgm:prSet presAssocID="{D7CB813B-27D4-404A-A51D-85544E4F85E3}" presName="bentUpArrow1" presStyleLbl="alignImgPlace1" presStyleIdx="4" presStyleCnt="5"/>
      <dgm:spPr/>
    </dgm:pt>
    <dgm:pt modelId="{81C33429-1387-4425-BE8E-E98EFA396C09}" type="pres">
      <dgm:prSet presAssocID="{D7CB813B-27D4-404A-A51D-85544E4F85E3}" presName="ParentText" presStyleLbl="node1" presStyleIdx="4" presStyleCnt="6">
        <dgm:presLayoutVars>
          <dgm:chMax val="1"/>
          <dgm:chPref val="1"/>
          <dgm:bulletEnabled val="1"/>
        </dgm:presLayoutVars>
      </dgm:prSet>
      <dgm:spPr>
        <a:prstGeom prst="rect">
          <a:avLst/>
        </a:prstGeom>
      </dgm:spPr>
    </dgm:pt>
    <dgm:pt modelId="{C254A0F8-648B-4F5F-AF7F-5E367491C616}" type="pres">
      <dgm:prSet presAssocID="{D7CB813B-27D4-404A-A51D-85544E4F85E3}" presName="ChildText" presStyleLbl="revTx" presStyleIdx="4" presStyleCnt="6">
        <dgm:presLayoutVars>
          <dgm:chMax val="0"/>
          <dgm:chPref val="0"/>
          <dgm:bulletEnabled val="1"/>
        </dgm:presLayoutVars>
      </dgm:prSet>
      <dgm:spPr/>
    </dgm:pt>
    <dgm:pt modelId="{2B538C56-6017-4414-8D63-8D6632DF2F57}" type="pres">
      <dgm:prSet presAssocID="{8D230AA9-2008-4139-AC16-4755653AE6BD}" presName="sibTrans" presStyleCnt="0"/>
      <dgm:spPr/>
    </dgm:pt>
    <dgm:pt modelId="{A02E979F-38CE-4A1A-900F-451111971C2D}" type="pres">
      <dgm:prSet presAssocID="{7D6939B8-4E4F-45ED-9638-02DBF3D2323E}" presName="composite" presStyleCnt="0"/>
      <dgm:spPr/>
    </dgm:pt>
    <dgm:pt modelId="{106CC393-A513-4E5F-B54D-85F06576B784}" type="pres">
      <dgm:prSet presAssocID="{7D6939B8-4E4F-45ED-9638-02DBF3D2323E}" presName="ParentText" presStyleLbl="node1" presStyleIdx="5" presStyleCnt="6">
        <dgm:presLayoutVars>
          <dgm:chMax val="1"/>
          <dgm:chPref val="1"/>
          <dgm:bulletEnabled val="1"/>
        </dgm:presLayoutVars>
      </dgm:prSet>
      <dgm:spPr>
        <a:prstGeom prst="rect">
          <a:avLst/>
        </a:prstGeom>
      </dgm:spPr>
    </dgm:pt>
    <dgm:pt modelId="{3744567A-CD10-4430-8A55-30BF47C705B1}" type="pres">
      <dgm:prSet presAssocID="{7D6939B8-4E4F-45ED-9638-02DBF3D2323E}" presName="FinalChildText" presStyleLbl="revTx" presStyleIdx="5" presStyleCnt="6" custScaleY="146111">
        <dgm:presLayoutVars>
          <dgm:chMax val="0"/>
          <dgm:chPref val="0"/>
          <dgm:bulletEnabled val="1"/>
        </dgm:presLayoutVars>
      </dgm:prSet>
      <dgm:spPr/>
    </dgm:pt>
  </dgm:ptLst>
  <dgm:cxnLst>
    <dgm:cxn modelId="{9A1A3513-3877-4CF4-8121-A8D61CAC6C71}" srcId="{46F99314-00EF-4D25-B399-95D8940B25D0}" destId="{1186B573-38AD-45AA-A6F8-2FB502472D1C}" srcOrd="1" destOrd="0" parTransId="{38D5F3AC-7A1A-4ED3-808D-0B3F1B0DD2BC}" sibTransId="{CDFF73FB-785B-484E-AAFC-6ED64A192F25}"/>
    <dgm:cxn modelId="{3A8A491B-F043-4951-B6B9-80CADDC9B27A}" type="presOf" srcId="{C4A71846-58C6-4C63-BB6B-0B04BB7B7B5A}" destId="{3744567A-CD10-4430-8A55-30BF47C705B1}" srcOrd="0" destOrd="2" presId="urn:microsoft.com/office/officeart/2005/8/layout/StepDownProcess"/>
    <dgm:cxn modelId="{03B17526-BFA0-49CE-9906-6962EB3F0ED2}" type="presOf" srcId="{7D6939B8-4E4F-45ED-9638-02DBF3D2323E}" destId="{106CC393-A513-4E5F-B54D-85F06576B784}" srcOrd="0" destOrd="0" presId="urn:microsoft.com/office/officeart/2005/8/layout/StepDownProcess"/>
    <dgm:cxn modelId="{18737D2B-086D-41AF-B727-A60B01A0F0B6}" srcId="{5C42E805-3B0C-47BC-B6DA-94E9107CB70C}" destId="{D911B47A-435E-4ABC-89E0-24633D539277}" srcOrd="1" destOrd="0" parTransId="{94302AE5-4B42-4DC4-8AB4-5F4FF6AEDE10}" sibTransId="{29B2F470-F93E-4B72-9CDA-1C9EFAFAF866}"/>
    <dgm:cxn modelId="{9663DE2C-2C08-4EA2-BFD7-8466F2584E36}" type="presOf" srcId="{92B93252-69E8-43C7-BCE6-B84F4FB077C6}" destId="{3744567A-CD10-4430-8A55-30BF47C705B1}" srcOrd="0" destOrd="0" presId="urn:microsoft.com/office/officeart/2005/8/layout/StepDownProcess"/>
    <dgm:cxn modelId="{94792131-BE5C-47B8-B6E9-FA0442BCA174}" type="presOf" srcId="{807EAF3C-7558-471A-A550-BDC1D5D22F45}" destId="{474071FF-09B5-4874-9232-07FDF78E2699}" srcOrd="0" destOrd="0" presId="urn:microsoft.com/office/officeart/2005/8/layout/StepDownProcess"/>
    <dgm:cxn modelId="{338B3040-B53A-4867-9F4B-43FA2407DA52}" srcId="{5C42E805-3B0C-47BC-B6DA-94E9107CB70C}" destId="{D7CB813B-27D4-404A-A51D-85544E4F85E3}" srcOrd="4" destOrd="0" parTransId="{52D54BAA-A7FE-4318-ADCE-3CEFD1C57A17}" sibTransId="{8D230AA9-2008-4139-AC16-4755653AE6BD}"/>
    <dgm:cxn modelId="{B3397A5C-89EC-41A3-A4D5-55E5762218AC}" type="presOf" srcId="{3709E5DD-C565-4577-8407-8F3F06CF075A}" destId="{6A79B075-4D7C-4AF8-B2C1-31B5E79191F0}" srcOrd="0" destOrd="0" presId="urn:microsoft.com/office/officeart/2005/8/layout/StepDownProcess"/>
    <dgm:cxn modelId="{BFE8625E-261D-4379-A787-05899A132E67}" type="presOf" srcId="{D911B47A-435E-4ABC-89E0-24633D539277}" destId="{09FDBB59-F443-4E11-AD09-F60900C20383}" srcOrd="0" destOrd="0" presId="urn:microsoft.com/office/officeart/2005/8/layout/StepDownProcess"/>
    <dgm:cxn modelId="{CD967143-5DD7-420F-B3EB-6C68C07196AC}" type="presOf" srcId="{46F99314-00EF-4D25-B399-95D8940B25D0}" destId="{E2D741BD-47CA-46C8-BB21-F5CEEB63D7D8}" srcOrd="0" destOrd="0" presId="urn:microsoft.com/office/officeart/2005/8/layout/StepDownProcess"/>
    <dgm:cxn modelId="{6531AE63-4B34-4923-8E46-664B520B771A}" srcId="{7D6939B8-4E4F-45ED-9638-02DBF3D2323E}" destId="{C4A71846-58C6-4C63-BB6B-0B04BB7B7B5A}" srcOrd="2" destOrd="0" parTransId="{D0F522D3-AD39-4A03-91D0-A0F9FF57E1EA}" sibTransId="{47EB0885-A9D4-4AF9-84C3-50B8DED3D445}"/>
    <dgm:cxn modelId="{1C974446-02B6-43A1-90F6-0FD4A636B2B1}" srcId="{807EAF3C-7558-471A-A550-BDC1D5D22F45}" destId="{93CB4221-F320-4355-ABEF-99B6CCB5B9B4}" srcOrd="0" destOrd="0" parTransId="{807D7B19-99D4-403F-9E2A-8210E6A10C1A}" sibTransId="{BD170964-DC8A-4389-A7DE-2EA085C22E4C}"/>
    <dgm:cxn modelId="{E39F4F4B-FD3D-4304-ACFC-D0CE0EDBE6A5}" type="presOf" srcId="{5C42E805-3B0C-47BC-B6DA-94E9107CB70C}" destId="{4DC2740D-5E57-434C-81DF-F663C4EB7B52}" srcOrd="0" destOrd="0" presId="urn:microsoft.com/office/officeart/2005/8/layout/StepDownProcess"/>
    <dgm:cxn modelId="{557DBD56-B8A0-47C9-A8A9-5E5F934200C9}" type="presOf" srcId="{2861D9A8-D355-43BF-99E6-BD5F8E21B1EC}" destId="{3744567A-CD10-4430-8A55-30BF47C705B1}" srcOrd="0" destOrd="1" presId="urn:microsoft.com/office/officeart/2005/8/layout/StepDownProcess"/>
    <dgm:cxn modelId="{8DA1727A-6F24-4B30-95F7-D3B991331C8D}" srcId="{46F99314-00EF-4D25-B399-95D8940B25D0}" destId="{FBFDB99F-F8A5-4FDC-A7C9-7F1F2A9A365D}" srcOrd="0" destOrd="0" parTransId="{E1F0D8B7-DC32-422D-8968-8824014D3620}" sibTransId="{89D6ED13-1A63-4C35-824B-09978CB5024D}"/>
    <dgm:cxn modelId="{A2660888-3F22-4AE6-B9D1-975F9280ABA1}" srcId="{5C42E805-3B0C-47BC-B6DA-94E9107CB70C}" destId="{46F99314-00EF-4D25-B399-95D8940B25D0}" srcOrd="0" destOrd="0" parTransId="{616F5110-3264-4D06-9F76-8DFBEC351FAD}" sibTransId="{AF359CAE-DE96-488C-88CA-124E8250CB5E}"/>
    <dgm:cxn modelId="{B7E8CD94-B4CC-489E-A532-5E0A8092244E}" type="presOf" srcId="{FBFDB99F-F8A5-4FDC-A7C9-7F1F2A9A365D}" destId="{67DBA435-1284-4CDA-84D1-22C116F4CFE3}" srcOrd="0" destOrd="0" presId="urn:microsoft.com/office/officeart/2005/8/layout/StepDownProcess"/>
    <dgm:cxn modelId="{BC439EAC-A201-4CED-A1FD-183659B96228}" type="presOf" srcId="{1186B573-38AD-45AA-A6F8-2FB502472D1C}" destId="{67DBA435-1284-4CDA-84D1-22C116F4CFE3}" srcOrd="0" destOrd="1" presId="urn:microsoft.com/office/officeart/2005/8/layout/StepDownProcess"/>
    <dgm:cxn modelId="{15AE5CB9-D04C-4AF7-9DA2-429077C33276}" srcId="{D911B47A-435E-4ABC-89E0-24633D539277}" destId="{C192F802-596A-4030-8607-59094C9CA6E7}" srcOrd="0" destOrd="0" parTransId="{9D12BDE5-07F3-4955-BBAD-C5C4C4C9AC12}" sibTransId="{0DC889DD-5709-4A62-85E5-C60A2FB0AB17}"/>
    <dgm:cxn modelId="{2EF50EC0-FA1C-42F8-ADD7-7EF81D788A8C}" type="presOf" srcId="{C192F802-596A-4030-8607-59094C9CA6E7}" destId="{5014FD1B-EF25-41A3-A73D-574CA76432E3}" srcOrd="0" destOrd="0" presId="urn:microsoft.com/office/officeart/2005/8/layout/StepDownProcess"/>
    <dgm:cxn modelId="{56A020C2-2861-469F-9EA6-C0F88E4D4874}" type="presOf" srcId="{D7CB813B-27D4-404A-A51D-85544E4F85E3}" destId="{81C33429-1387-4425-BE8E-E98EFA396C09}" srcOrd="0" destOrd="0" presId="urn:microsoft.com/office/officeart/2005/8/layout/StepDownProcess"/>
    <dgm:cxn modelId="{D6B424D2-B86C-4E9B-BE93-08EF2F708620}" type="presOf" srcId="{93CB4221-F320-4355-ABEF-99B6CCB5B9B4}" destId="{B51E8B30-6E40-436D-B05F-E83C0CB26AD5}" srcOrd="0" destOrd="0" presId="urn:microsoft.com/office/officeart/2005/8/layout/StepDownProcess"/>
    <dgm:cxn modelId="{4671CDD6-8505-41A5-80A0-90177AE1DBD7}" srcId="{5C42E805-3B0C-47BC-B6DA-94E9107CB70C}" destId="{807EAF3C-7558-471A-A550-BDC1D5D22F45}" srcOrd="2" destOrd="0" parTransId="{31C4D8E4-33AB-4524-BB1D-AF2FA1031FD3}" sibTransId="{A6B49D81-1EE0-45ED-8B56-8596236D69C4}"/>
    <dgm:cxn modelId="{50994FE0-AD8F-4493-9BC8-293ED3097F52}" srcId="{5C42E805-3B0C-47BC-B6DA-94E9107CB70C}" destId="{7D6939B8-4E4F-45ED-9638-02DBF3D2323E}" srcOrd="5" destOrd="0" parTransId="{2240843B-B390-47E9-A1FC-C4078ADB4497}" sibTransId="{18EB19E0-8999-439F-9506-A165BACF80FB}"/>
    <dgm:cxn modelId="{BED31CE8-B661-4480-8777-4333842AA6B2}" srcId="{7D6939B8-4E4F-45ED-9638-02DBF3D2323E}" destId="{92B93252-69E8-43C7-BCE6-B84F4FB077C6}" srcOrd="0" destOrd="0" parTransId="{BDB9DB02-EE8E-4996-84AC-84C9F526E43D}" sibTransId="{BC3BF7EE-7F4D-494C-939C-A9C05C31AF8E}"/>
    <dgm:cxn modelId="{527A0EEE-4E5D-4481-8D82-894F1A17AA45}" srcId="{7D6939B8-4E4F-45ED-9638-02DBF3D2323E}" destId="{2861D9A8-D355-43BF-99E6-BD5F8E21B1EC}" srcOrd="1" destOrd="0" parTransId="{FE39FCA1-9A40-4CC2-AE77-BCE7D4FDFAD9}" sibTransId="{960DB021-82EC-424C-9FE6-2F9C7E14DA99}"/>
    <dgm:cxn modelId="{8035EEF0-0A3C-4901-8C2E-ACBFE68B5183}" srcId="{5C42E805-3B0C-47BC-B6DA-94E9107CB70C}" destId="{3709E5DD-C565-4577-8407-8F3F06CF075A}" srcOrd="3" destOrd="0" parTransId="{D984EA2B-885C-49C7-B3D6-7E3E7ADB5FFA}" sibTransId="{1B991189-C8AE-4D26-92FE-FA1FCADC4693}"/>
    <dgm:cxn modelId="{CA9DA13D-8993-41B2-AF93-C3CD3BA783E7}" type="presParOf" srcId="{4DC2740D-5E57-434C-81DF-F663C4EB7B52}" destId="{7FFDAD59-B225-4D9F-AB53-55A4303F4E62}" srcOrd="0" destOrd="0" presId="urn:microsoft.com/office/officeart/2005/8/layout/StepDownProcess"/>
    <dgm:cxn modelId="{49C7310A-623A-4119-839A-AC6270E4DA8D}" type="presParOf" srcId="{7FFDAD59-B225-4D9F-AB53-55A4303F4E62}" destId="{B6C95CB4-57AE-4357-8F83-F927D9A207D8}" srcOrd="0" destOrd="0" presId="urn:microsoft.com/office/officeart/2005/8/layout/StepDownProcess"/>
    <dgm:cxn modelId="{102349FD-BC6A-48FC-BA5C-A0B5B36D636C}" type="presParOf" srcId="{7FFDAD59-B225-4D9F-AB53-55A4303F4E62}" destId="{E2D741BD-47CA-46C8-BB21-F5CEEB63D7D8}" srcOrd="1" destOrd="0" presId="urn:microsoft.com/office/officeart/2005/8/layout/StepDownProcess"/>
    <dgm:cxn modelId="{BF24F2AD-7119-44EF-A918-573537FFD0F7}" type="presParOf" srcId="{7FFDAD59-B225-4D9F-AB53-55A4303F4E62}" destId="{67DBA435-1284-4CDA-84D1-22C116F4CFE3}" srcOrd="2" destOrd="0" presId="urn:microsoft.com/office/officeart/2005/8/layout/StepDownProcess"/>
    <dgm:cxn modelId="{3F1B0527-6BB8-4850-BEE3-AE3A7C4F2805}" type="presParOf" srcId="{4DC2740D-5E57-434C-81DF-F663C4EB7B52}" destId="{723D6752-1ED1-4473-95CF-9CD041037D78}" srcOrd="1" destOrd="0" presId="urn:microsoft.com/office/officeart/2005/8/layout/StepDownProcess"/>
    <dgm:cxn modelId="{56B6C4F1-87CD-4A2C-9EF2-2BF37BFB273E}" type="presParOf" srcId="{4DC2740D-5E57-434C-81DF-F663C4EB7B52}" destId="{6B0FF5E1-1B14-4BFE-AC55-7BCE3D514613}" srcOrd="2" destOrd="0" presId="urn:microsoft.com/office/officeart/2005/8/layout/StepDownProcess"/>
    <dgm:cxn modelId="{F94AE47E-911F-4740-8B80-0715205175D7}" type="presParOf" srcId="{6B0FF5E1-1B14-4BFE-AC55-7BCE3D514613}" destId="{CCB6E94C-D590-4670-9A71-48C7DF049E42}" srcOrd="0" destOrd="0" presId="urn:microsoft.com/office/officeart/2005/8/layout/StepDownProcess"/>
    <dgm:cxn modelId="{6D3CF7CA-79EB-4AE2-83C6-9FDB3AA8BA6E}" type="presParOf" srcId="{6B0FF5E1-1B14-4BFE-AC55-7BCE3D514613}" destId="{09FDBB59-F443-4E11-AD09-F60900C20383}" srcOrd="1" destOrd="0" presId="urn:microsoft.com/office/officeart/2005/8/layout/StepDownProcess"/>
    <dgm:cxn modelId="{DA916E43-7588-4F1D-84F1-6F35A3BB6696}" type="presParOf" srcId="{6B0FF5E1-1B14-4BFE-AC55-7BCE3D514613}" destId="{5014FD1B-EF25-41A3-A73D-574CA76432E3}" srcOrd="2" destOrd="0" presId="urn:microsoft.com/office/officeart/2005/8/layout/StepDownProcess"/>
    <dgm:cxn modelId="{78DBBE65-9347-4614-B106-0CFAEA4A8AE0}" type="presParOf" srcId="{4DC2740D-5E57-434C-81DF-F663C4EB7B52}" destId="{B95BB786-2851-4BF3-923C-FE8D4FBE741C}" srcOrd="3" destOrd="0" presId="urn:microsoft.com/office/officeart/2005/8/layout/StepDownProcess"/>
    <dgm:cxn modelId="{A379181B-E854-4EE5-A869-0BED2BB62C7D}" type="presParOf" srcId="{4DC2740D-5E57-434C-81DF-F663C4EB7B52}" destId="{2A639255-3C05-445F-A186-9A75FDB1662C}" srcOrd="4" destOrd="0" presId="urn:microsoft.com/office/officeart/2005/8/layout/StepDownProcess"/>
    <dgm:cxn modelId="{50AA684C-4A38-49C9-8F46-3427B7D0A1C1}" type="presParOf" srcId="{2A639255-3C05-445F-A186-9A75FDB1662C}" destId="{6739E382-1162-414F-9303-8DCB1A34099A}" srcOrd="0" destOrd="0" presId="urn:microsoft.com/office/officeart/2005/8/layout/StepDownProcess"/>
    <dgm:cxn modelId="{01A256EB-BE7B-429B-8B9A-2DCBB654A415}" type="presParOf" srcId="{2A639255-3C05-445F-A186-9A75FDB1662C}" destId="{474071FF-09B5-4874-9232-07FDF78E2699}" srcOrd="1" destOrd="0" presId="urn:microsoft.com/office/officeart/2005/8/layout/StepDownProcess"/>
    <dgm:cxn modelId="{336CEC73-D795-4710-98C9-6DD4A0FAB808}" type="presParOf" srcId="{2A639255-3C05-445F-A186-9A75FDB1662C}" destId="{B51E8B30-6E40-436D-B05F-E83C0CB26AD5}" srcOrd="2" destOrd="0" presId="urn:microsoft.com/office/officeart/2005/8/layout/StepDownProcess"/>
    <dgm:cxn modelId="{65604825-9B37-416B-93E2-35E827BBC75E}" type="presParOf" srcId="{4DC2740D-5E57-434C-81DF-F663C4EB7B52}" destId="{F21C13E4-B01D-4CF2-9FF2-C4C0340A1276}" srcOrd="5" destOrd="0" presId="urn:microsoft.com/office/officeart/2005/8/layout/StepDownProcess"/>
    <dgm:cxn modelId="{CFB20B8A-9350-4B89-8B46-98AC79A250C7}" type="presParOf" srcId="{4DC2740D-5E57-434C-81DF-F663C4EB7B52}" destId="{20658DD3-12DE-4C55-B5AC-BE7B2E0ACC5D}" srcOrd="6" destOrd="0" presId="urn:microsoft.com/office/officeart/2005/8/layout/StepDownProcess"/>
    <dgm:cxn modelId="{E49EC6AB-6DEF-44B2-9F59-EA3DDCEF6F3B}" type="presParOf" srcId="{20658DD3-12DE-4C55-B5AC-BE7B2E0ACC5D}" destId="{784D0C70-C26E-4EA0-BE30-2EB89BEBA46D}" srcOrd="0" destOrd="0" presId="urn:microsoft.com/office/officeart/2005/8/layout/StepDownProcess"/>
    <dgm:cxn modelId="{49C1333D-C8EB-4E07-AB6A-37AF214976D3}" type="presParOf" srcId="{20658DD3-12DE-4C55-B5AC-BE7B2E0ACC5D}" destId="{6A79B075-4D7C-4AF8-B2C1-31B5E79191F0}" srcOrd="1" destOrd="0" presId="urn:microsoft.com/office/officeart/2005/8/layout/StepDownProcess"/>
    <dgm:cxn modelId="{7222A48A-CE5F-46A9-A062-88922D28E012}" type="presParOf" srcId="{20658DD3-12DE-4C55-B5AC-BE7B2E0ACC5D}" destId="{A4C84A35-F719-4C0E-A09B-DCCC14E0BCFE}" srcOrd="2" destOrd="0" presId="urn:microsoft.com/office/officeart/2005/8/layout/StepDownProcess"/>
    <dgm:cxn modelId="{2A37BFA9-FE7D-47B2-B0FD-5B4B9BD230A4}" type="presParOf" srcId="{4DC2740D-5E57-434C-81DF-F663C4EB7B52}" destId="{6E697A65-662D-4280-B326-E3C202733CE8}" srcOrd="7" destOrd="0" presId="urn:microsoft.com/office/officeart/2005/8/layout/StepDownProcess"/>
    <dgm:cxn modelId="{BA75B33E-AD40-4495-9335-41E60A9892D9}" type="presParOf" srcId="{4DC2740D-5E57-434C-81DF-F663C4EB7B52}" destId="{903A40AE-3578-4F45-8577-8820F6C58F28}" srcOrd="8" destOrd="0" presId="urn:microsoft.com/office/officeart/2005/8/layout/StepDownProcess"/>
    <dgm:cxn modelId="{DB10BDCA-EBC7-45BC-B23D-C34E7DA87053}" type="presParOf" srcId="{903A40AE-3578-4F45-8577-8820F6C58F28}" destId="{BDAB9EA0-FE56-48DB-AA84-0123C16B4D14}" srcOrd="0" destOrd="0" presId="urn:microsoft.com/office/officeart/2005/8/layout/StepDownProcess"/>
    <dgm:cxn modelId="{62C61A29-E129-4ED0-92F5-4F198974257C}" type="presParOf" srcId="{903A40AE-3578-4F45-8577-8820F6C58F28}" destId="{81C33429-1387-4425-BE8E-E98EFA396C09}" srcOrd="1" destOrd="0" presId="urn:microsoft.com/office/officeart/2005/8/layout/StepDownProcess"/>
    <dgm:cxn modelId="{52DCAEBC-9ED9-492D-BD46-9411AA3BF938}" type="presParOf" srcId="{903A40AE-3578-4F45-8577-8820F6C58F28}" destId="{C254A0F8-648B-4F5F-AF7F-5E367491C616}" srcOrd="2" destOrd="0" presId="urn:microsoft.com/office/officeart/2005/8/layout/StepDownProcess"/>
    <dgm:cxn modelId="{E4D1B5DF-8650-417D-A27C-4A3F54A309E9}" type="presParOf" srcId="{4DC2740D-5E57-434C-81DF-F663C4EB7B52}" destId="{2B538C56-6017-4414-8D63-8D6632DF2F57}" srcOrd="9" destOrd="0" presId="urn:microsoft.com/office/officeart/2005/8/layout/StepDownProcess"/>
    <dgm:cxn modelId="{7A118AE1-B706-485B-ABE7-E66827F32D42}" type="presParOf" srcId="{4DC2740D-5E57-434C-81DF-F663C4EB7B52}" destId="{A02E979F-38CE-4A1A-900F-451111971C2D}" srcOrd="10" destOrd="0" presId="urn:microsoft.com/office/officeart/2005/8/layout/StepDownProcess"/>
    <dgm:cxn modelId="{EC31D193-8A3A-4B8D-B584-FB52727CFC70}" type="presParOf" srcId="{A02E979F-38CE-4A1A-900F-451111971C2D}" destId="{106CC393-A513-4E5F-B54D-85F06576B784}" srcOrd="0" destOrd="0" presId="urn:microsoft.com/office/officeart/2005/8/layout/StepDownProcess"/>
    <dgm:cxn modelId="{1A0865E0-C803-4ED7-8458-1C522BAF880E}" type="presParOf" srcId="{A02E979F-38CE-4A1A-900F-451111971C2D}" destId="{3744567A-CD10-4430-8A55-30BF47C705B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A6B0D-B686-4B41-B6C7-5A18410DF7F2}">
      <dsp:nvSpPr>
        <dsp:cNvPr id="0" name=""/>
        <dsp:cNvSpPr/>
      </dsp:nvSpPr>
      <dsp:spPr>
        <a:xfrm>
          <a:off x="33" y="12960"/>
          <a:ext cx="3200932" cy="5760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AArch32</a:t>
          </a:r>
        </a:p>
      </dsp:txBody>
      <dsp:txXfrm>
        <a:off x="33" y="12960"/>
        <a:ext cx="3200932" cy="576000"/>
      </dsp:txXfrm>
    </dsp:sp>
    <dsp:sp modelId="{F3CD3C9A-C44C-4BD3-80DC-4476205E7BD4}">
      <dsp:nvSpPr>
        <dsp:cNvPr id="0" name=""/>
        <dsp:cNvSpPr/>
      </dsp:nvSpPr>
      <dsp:spPr>
        <a:xfrm>
          <a:off x="33" y="588960"/>
          <a:ext cx="3200932" cy="241559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Has access to 32-bit GPRs*</a:t>
          </a:r>
        </a:p>
        <a:p>
          <a:pPr marL="171450" lvl="1" indent="-171450" algn="l" defTabSz="800100">
            <a:lnSpc>
              <a:spcPct val="90000"/>
            </a:lnSpc>
            <a:spcBef>
              <a:spcPct val="0"/>
            </a:spcBef>
            <a:spcAft>
              <a:spcPct val="15000"/>
            </a:spcAft>
            <a:buChar char="•"/>
          </a:pPr>
          <a:r>
            <a:rPr lang="en-GB" sz="1800" kern="1200" dirty="0"/>
            <a:t>Can only use A32 and T32 instruction sets</a:t>
          </a:r>
        </a:p>
        <a:p>
          <a:pPr marL="171450" lvl="1" indent="-171450" algn="l" defTabSz="800100">
            <a:lnSpc>
              <a:spcPct val="90000"/>
            </a:lnSpc>
            <a:spcBef>
              <a:spcPct val="0"/>
            </a:spcBef>
            <a:spcAft>
              <a:spcPct val="15000"/>
            </a:spcAft>
            <a:buChar char="•"/>
          </a:pPr>
          <a:r>
            <a:rPr lang="en-GB" sz="1800" kern="1200" dirty="0"/>
            <a:t>Compatible with ARMv7-A</a:t>
          </a:r>
        </a:p>
        <a:p>
          <a:pPr marL="171450" lvl="1" indent="-171450" algn="l" defTabSz="800100">
            <a:lnSpc>
              <a:spcPct val="90000"/>
            </a:lnSpc>
            <a:spcBef>
              <a:spcPct val="0"/>
            </a:spcBef>
            <a:spcAft>
              <a:spcPct val="15000"/>
            </a:spcAft>
            <a:buChar char="•"/>
          </a:pPr>
          <a:r>
            <a:rPr lang="en-GB" sz="1800" kern="1200" dirty="0"/>
            <a:t>Execution state is either A32 or T32</a:t>
          </a:r>
        </a:p>
      </dsp:txBody>
      <dsp:txXfrm>
        <a:off x="33" y="588960"/>
        <a:ext cx="3200932" cy="2415599"/>
      </dsp:txXfrm>
    </dsp:sp>
    <dsp:sp modelId="{BB8FF5B4-018A-40E5-860C-DF01D1A6C091}">
      <dsp:nvSpPr>
        <dsp:cNvPr id="0" name=""/>
        <dsp:cNvSpPr/>
      </dsp:nvSpPr>
      <dsp:spPr>
        <a:xfrm>
          <a:off x="3649096" y="12960"/>
          <a:ext cx="3200932" cy="5760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dirty="0"/>
            <a:t>AArch64</a:t>
          </a:r>
        </a:p>
      </dsp:txBody>
      <dsp:txXfrm>
        <a:off x="3649096" y="12960"/>
        <a:ext cx="3200932" cy="576000"/>
      </dsp:txXfrm>
    </dsp:sp>
    <dsp:sp modelId="{36CD80A0-CAB0-4DC9-9F12-541F7782AE67}">
      <dsp:nvSpPr>
        <dsp:cNvPr id="0" name=""/>
        <dsp:cNvSpPr/>
      </dsp:nvSpPr>
      <dsp:spPr>
        <a:xfrm>
          <a:off x="3649096" y="588960"/>
          <a:ext cx="3200932" cy="2415599"/>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Has access to 64-bit GPRs*</a:t>
          </a:r>
        </a:p>
        <a:p>
          <a:pPr marL="171450" lvl="1" indent="-171450" algn="l" defTabSz="800100">
            <a:lnSpc>
              <a:spcPct val="90000"/>
            </a:lnSpc>
            <a:spcBef>
              <a:spcPct val="0"/>
            </a:spcBef>
            <a:spcAft>
              <a:spcPct val="15000"/>
            </a:spcAft>
            <a:buChar char="•"/>
          </a:pPr>
          <a:r>
            <a:rPr lang="en-GB" sz="1800" kern="1200" dirty="0"/>
            <a:t>Can only use A64 instruction set</a:t>
          </a:r>
          <a:br>
            <a:rPr lang="en-GB" sz="1800" kern="1200" dirty="0"/>
          </a:br>
          <a:r>
            <a:rPr lang="en-GB" sz="1800" kern="1200" dirty="0"/>
            <a:t>A64 is a new set of 32-bit instructions which…</a:t>
          </a:r>
        </a:p>
        <a:p>
          <a:pPr marL="171450" lvl="1" indent="-171450" algn="l" defTabSz="800100">
            <a:lnSpc>
              <a:spcPct val="90000"/>
            </a:lnSpc>
            <a:spcBef>
              <a:spcPct val="0"/>
            </a:spcBef>
            <a:spcAft>
              <a:spcPct val="15000"/>
            </a:spcAft>
            <a:buChar char="•"/>
          </a:pPr>
          <a:r>
            <a:rPr lang="en-GB" sz="1800" kern="1200" dirty="0"/>
            <a:t>Has access to larger virtual address space</a:t>
          </a:r>
        </a:p>
      </dsp:txBody>
      <dsp:txXfrm>
        <a:off x="3649096" y="588960"/>
        <a:ext cx="3200932" cy="24155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95CB4-57AE-4357-8F83-F927D9A207D8}">
      <dsp:nvSpPr>
        <dsp:cNvPr id="0" name=""/>
        <dsp:cNvSpPr/>
      </dsp:nvSpPr>
      <dsp:spPr>
        <a:xfrm rot="5400000">
          <a:off x="206356" y="985472"/>
          <a:ext cx="766770" cy="872940"/>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2D741BD-47CA-46C8-BB21-F5CEEB63D7D8}">
      <dsp:nvSpPr>
        <dsp:cNvPr id="0" name=""/>
        <dsp:cNvSpPr/>
      </dsp:nvSpPr>
      <dsp:spPr>
        <a:xfrm>
          <a:off x="3208" y="135492"/>
          <a:ext cx="1290789" cy="903510"/>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Function prologue</a:t>
          </a:r>
        </a:p>
      </dsp:txBody>
      <dsp:txXfrm>
        <a:off x="3208" y="135492"/>
        <a:ext cx="1290789" cy="903510"/>
      </dsp:txXfrm>
    </dsp:sp>
    <dsp:sp modelId="{67DBA435-1284-4CDA-84D1-22C116F4CFE3}">
      <dsp:nvSpPr>
        <dsp:cNvPr id="0" name=""/>
        <dsp:cNvSpPr/>
      </dsp:nvSpPr>
      <dsp:spPr>
        <a:xfrm>
          <a:off x="1293998" y="221662"/>
          <a:ext cx="938797" cy="73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GB" sz="800" kern="1200" dirty="0"/>
            <a:t>Save registers on the stack</a:t>
          </a:r>
        </a:p>
        <a:p>
          <a:pPr marL="57150" lvl="1" indent="-57150" algn="l" defTabSz="355600">
            <a:lnSpc>
              <a:spcPct val="90000"/>
            </a:lnSpc>
            <a:spcBef>
              <a:spcPct val="0"/>
            </a:spcBef>
            <a:spcAft>
              <a:spcPct val="15000"/>
            </a:spcAft>
            <a:buChar char="•"/>
          </a:pPr>
          <a:r>
            <a:rPr lang="en-GB" sz="800" kern="1200" dirty="0"/>
            <a:t>Set up the frame pointer</a:t>
          </a:r>
        </a:p>
      </dsp:txBody>
      <dsp:txXfrm>
        <a:off x="1293998" y="221662"/>
        <a:ext cx="938797" cy="730257"/>
      </dsp:txXfrm>
    </dsp:sp>
    <dsp:sp modelId="{CCB6E94C-D590-4670-9A71-48C7DF049E42}">
      <dsp:nvSpPr>
        <dsp:cNvPr id="0" name=""/>
        <dsp:cNvSpPr/>
      </dsp:nvSpPr>
      <dsp:spPr>
        <a:xfrm rot="5400000">
          <a:off x="1276558" y="2000413"/>
          <a:ext cx="766770" cy="872940"/>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9FDBB59-F443-4E11-AD09-F60900C20383}">
      <dsp:nvSpPr>
        <dsp:cNvPr id="0" name=""/>
        <dsp:cNvSpPr/>
      </dsp:nvSpPr>
      <dsp:spPr>
        <a:xfrm>
          <a:off x="1073410" y="1150433"/>
          <a:ext cx="1290789" cy="90351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Prepare </a:t>
          </a:r>
          <a:r>
            <a:rPr lang="en-GB" sz="1000" kern="1200" dirty="0" err="1"/>
            <a:t>args</a:t>
          </a:r>
          <a:r>
            <a:rPr lang="en-GB" sz="1000" kern="1200" dirty="0"/>
            <a:t> for std::out &lt;&lt; “Hello, world!”</a:t>
          </a:r>
        </a:p>
      </dsp:txBody>
      <dsp:txXfrm>
        <a:off x="1073410" y="1150433"/>
        <a:ext cx="1290789" cy="903510"/>
      </dsp:txXfrm>
    </dsp:sp>
    <dsp:sp modelId="{5014FD1B-EF25-41A3-A73D-574CA76432E3}">
      <dsp:nvSpPr>
        <dsp:cNvPr id="0" name=""/>
        <dsp:cNvSpPr/>
      </dsp:nvSpPr>
      <dsp:spPr>
        <a:xfrm>
          <a:off x="2364200" y="1236603"/>
          <a:ext cx="938797" cy="73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GB" sz="800" kern="1200" dirty="0"/>
            <a:t>Load addresses into registers</a:t>
          </a:r>
        </a:p>
      </dsp:txBody>
      <dsp:txXfrm>
        <a:off x="2364200" y="1236603"/>
        <a:ext cx="938797" cy="730257"/>
      </dsp:txXfrm>
    </dsp:sp>
    <dsp:sp modelId="{6739E382-1162-414F-9303-8DCB1A34099A}">
      <dsp:nvSpPr>
        <dsp:cNvPr id="0" name=""/>
        <dsp:cNvSpPr/>
      </dsp:nvSpPr>
      <dsp:spPr>
        <a:xfrm rot="5400000">
          <a:off x="2346759" y="3015354"/>
          <a:ext cx="766770" cy="872940"/>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74071FF-09B5-4874-9232-07FDF78E2699}">
      <dsp:nvSpPr>
        <dsp:cNvPr id="0" name=""/>
        <dsp:cNvSpPr/>
      </dsp:nvSpPr>
      <dsp:spPr>
        <a:xfrm>
          <a:off x="2143612" y="2165374"/>
          <a:ext cx="1290789" cy="903510"/>
        </a:xfrm>
        <a:prstGeom prst="rect">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Call the overloaded &lt;&lt; operator for std::out and </a:t>
          </a:r>
          <a:r>
            <a:rPr lang="en-GB" sz="1000" kern="1200" dirty="0" err="1"/>
            <a:t>const</a:t>
          </a:r>
          <a:r>
            <a:rPr lang="en-GB" sz="1000" kern="1200" dirty="0"/>
            <a:t> char*</a:t>
          </a:r>
        </a:p>
      </dsp:txBody>
      <dsp:txXfrm>
        <a:off x="2143612" y="2165374"/>
        <a:ext cx="1290789" cy="903510"/>
      </dsp:txXfrm>
    </dsp:sp>
    <dsp:sp modelId="{B51E8B30-6E40-436D-B05F-E83C0CB26AD5}">
      <dsp:nvSpPr>
        <dsp:cNvPr id="0" name=""/>
        <dsp:cNvSpPr/>
      </dsp:nvSpPr>
      <dsp:spPr>
        <a:xfrm>
          <a:off x="3434401" y="2251544"/>
          <a:ext cx="938797" cy="73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355600">
            <a:lnSpc>
              <a:spcPct val="90000"/>
            </a:lnSpc>
            <a:spcBef>
              <a:spcPct val="0"/>
            </a:spcBef>
            <a:spcAft>
              <a:spcPct val="15000"/>
            </a:spcAft>
            <a:buChar char="•"/>
          </a:pPr>
          <a:r>
            <a:rPr lang="en-GB" sz="800" kern="1200" dirty="0"/>
            <a:t>Passing address of std::out and the string</a:t>
          </a:r>
        </a:p>
      </dsp:txBody>
      <dsp:txXfrm>
        <a:off x="3434401" y="2251544"/>
        <a:ext cx="938797" cy="730257"/>
      </dsp:txXfrm>
    </dsp:sp>
    <dsp:sp modelId="{784D0C70-C26E-4EA0-BE30-2EB89BEBA46D}">
      <dsp:nvSpPr>
        <dsp:cNvPr id="0" name=""/>
        <dsp:cNvSpPr/>
      </dsp:nvSpPr>
      <dsp:spPr>
        <a:xfrm rot="5400000">
          <a:off x="3416961" y="4030294"/>
          <a:ext cx="766770" cy="872940"/>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A79B075-4D7C-4AF8-B2C1-31B5E79191F0}">
      <dsp:nvSpPr>
        <dsp:cNvPr id="0" name=""/>
        <dsp:cNvSpPr/>
      </dsp:nvSpPr>
      <dsp:spPr>
        <a:xfrm>
          <a:off x="3213813" y="3180314"/>
          <a:ext cx="1290789" cy="90351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Prepare </a:t>
          </a:r>
          <a:r>
            <a:rPr lang="en-GB" sz="1000" kern="1200" dirty="0" err="1"/>
            <a:t>args</a:t>
          </a:r>
          <a:r>
            <a:rPr lang="en-GB" sz="1000" kern="1200" dirty="0"/>
            <a:t> for std::</a:t>
          </a:r>
          <a:r>
            <a:rPr lang="en-GB" sz="1000" kern="1200" dirty="0" err="1"/>
            <a:t>cout</a:t>
          </a:r>
          <a:r>
            <a:rPr lang="en-GB" sz="1000" kern="1200" dirty="0"/>
            <a:t> &lt;&lt; std::</a:t>
          </a:r>
          <a:r>
            <a:rPr lang="en-GB" sz="1000" kern="1200" dirty="0" err="1"/>
            <a:t>endl</a:t>
          </a:r>
          <a:endParaRPr lang="en-GB" sz="1000" kern="1200" dirty="0"/>
        </a:p>
      </dsp:txBody>
      <dsp:txXfrm>
        <a:off x="3213813" y="3180314"/>
        <a:ext cx="1290789" cy="903510"/>
      </dsp:txXfrm>
    </dsp:sp>
    <dsp:sp modelId="{A4C84A35-F719-4C0E-A09B-DCCC14E0BCFE}">
      <dsp:nvSpPr>
        <dsp:cNvPr id="0" name=""/>
        <dsp:cNvSpPr/>
      </dsp:nvSpPr>
      <dsp:spPr>
        <a:xfrm>
          <a:off x="4504603" y="3266485"/>
          <a:ext cx="938797" cy="730257"/>
        </a:xfrm>
        <a:prstGeom prst="rect">
          <a:avLst/>
        </a:prstGeom>
        <a:noFill/>
        <a:ln>
          <a:noFill/>
        </a:ln>
        <a:effectLst/>
      </dsp:spPr>
      <dsp:style>
        <a:lnRef idx="0">
          <a:scrgbClr r="0" g="0" b="0"/>
        </a:lnRef>
        <a:fillRef idx="0">
          <a:scrgbClr r="0" g="0" b="0"/>
        </a:fillRef>
        <a:effectRef idx="0">
          <a:scrgbClr r="0" g="0" b="0"/>
        </a:effectRef>
        <a:fontRef idx="minor"/>
      </dsp:style>
    </dsp:sp>
    <dsp:sp modelId="{BDAB9EA0-FE56-48DB-AA84-0123C16B4D14}">
      <dsp:nvSpPr>
        <dsp:cNvPr id="0" name=""/>
        <dsp:cNvSpPr/>
      </dsp:nvSpPr>
      <dsp:spPr>
        <a:xfrm rot="5400000">
          <a:off x="4487163" y="5045235"/>
          <a:ext cx="766770" cy="872940"/>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1C33429-1387-4425-BE8E-E98EFA396C09}">
      <dsp:nvSpPr>
        <dsp:cNvPr id="0" name=""/>
        <dsp:cNvSpPr/>
      </dsp:nvSpPr>
      <dsp:spPr>
        <a:xfrm>
          <a:off x="4284015" y="4195255"/>
          <a:ext cx="1290789" cy="903510"/>
        </a:xfrm>
        <a:prstGeom prst="rect">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Call the overloaded &lt;&lt; operator for std::</a:t>
          </a:r>
          <a:r>
            <a:rPr lang="en-GB" sz="1000" kern="1200" dirty="0" err="1"/>
            <a:t>ostream</a:t>
          </a:r>
          <a:r>
            <a:rPr lang="en-GB" sz="1000" kern="1200" dirty="0"/>
            <a:t>&amp; and the manipulator</a:t>
          </a:r>
        </a:p>
      </dsp:txBody>
      <dsp:txXfrm>
        <a:off x="4284015" y="4195255"/>
        <a:ext cx="1290789" cy="903510"/>
      </dsp:txXfrm>
    </dsp:sp>
    <dsp:sp modelId="{C254A0F8-648B-4F5F-AF7F-5E367491C616}">
      <dsp:nvSpPr>
        <dsp:cNvPr id="0" name=""/>
        <dsp:cNvSpPr/>
      </dsp:nvSpPr>
      <dsp:spPr>
        <a:xfrm>
          <a:off x="5574805" y="4281425"/>
          <a:ext cx="938797" cy="730257"/>
        </a:xfrm>
        <a:prstGeom prst="rect">
          <a:avLst/>
        </a:prstGeom>
        <a:noFill/>
        <a:ln>
          <a:noFill/>
        </a:ln>
        <a:effectLst/>
      </dsp:spPr>
      <dsp:style>
        <a:lnRef idx="0">
          <a:scrgbClr r="0" g="0" b="0"/>
        </a:lnRef>
        <a:fillRef idx="0">
          <a:scrgbClr r="0" g="0" b="0"/>
        </a:fillRef>
        <a:effectRef idx="0">
          <a:scrgbClr r="0" g="0" b="0"/>
        </a:effectRef>
        <a:fontRef idx="minor"/>
      </dsp:style>
    </dsp:sp>
    <dsp:sp modelId="{106CC393-A513-4E5F-B54D-85F06576B784}">
      <dsp:nvSpPr>
        <dsp:cNvPr id="0" name=""/>
        <dsp:cNvSpPr/>
      </dsp:nvSpPr>
      <dsp:spPr>
        <a:xfrm>
          <a:off x="5354217" y="5292390"/>
          <a:ext cx="1290789" cy="903510"/>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Function Epilogue</a:t>
          </a:r>
        </a:p>
      </dsp:txBody>
      <dsp:txXfrm>
        <a:off x="5354217" y="5292390"/>
        <a:ext cx="1290789" cy="903510"/>
      </dsp:txXfrm>
    </dsp:sp>
    <dsp:sp modelId="{3744567A-CD10-4430-8A55-30BF47C705B1}">
      <dsp:nvSpPr>
        <dsp:cNvPr id="0" name=""/>
        <dsp:cNvSpPr/>
      </dsp:nvSpPr>
      <dsp:spPr>
        <a:xfrm>
          <a:off x="6645006" y="5210196"/>
          <a:ext cx="938797" cy="1066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57150" lvl="1" indent="-57150" algn="l" defTabSz="400050">
            <a:lnSpc>
              <a:spcPct val="90000"/>
            </a:lnSpc>
            <a:spcBef>
              <a:spcPct val="0"/>
            </a:spcBef>
            <a:spcAft>
              <a:spcPct val="15000"/>
            </a:spcAft>
            <a:buChar char="•"/>
          </a:pPr>
          <a:r>
            <a:rPr lang="en-GB" sz="900" kern="1200" dirty="0"/>
            <a:t>Set return value (0)</a:t>
          </a:r>
        </a:p>
        <a:p>
          <a:pPr marL="57150" lvl="1" indent="-57150" algn="l" defTabSz="400050">
            <a:lnSpc>
              <a:spcPct val="90000"/>
            </a:lnSpc>
            <a:spcBef>
              <a:spcPct val="0"/>
            </a:spcBef>
            <a:spcAft>
              <a:spcPct val="15000"/>
            </a:spcAft>
            <a:buChar char="•"/>
          </a:pPr>
          <a:r>
            <a:rPr lang="en-GB" sz="900" kern="1200" dirty="0"/>
            <a:t>Restore x29 and x30 from stack</a:t>
          </a:r>
        </a:p>
        <a:p>
          <a:pPr marL="57150" lvl="1" indent="-57150" algn="l" defTabSz="400050">
            <a:lnSpc>
              <a:spcPct val="90000"/>
            </a:lnSpc>
            <a:spcBef>
              <a:spcPct val="0"/>
            </a:spcBef>
            <a:spcAft>
              <a:spcPct val="15000"/>
            </a:spcAft>
            <a:buChar char="•"/>
          </a:pPr>
          <a:r>
            <a:rPr lang="en-GB" sz="900" kern="1200" dirty="0"/>
            <a:t>Return from function</a:t>
          </a:r>
        </a:p>
      </dsp:txBody>
      <dsp:txXfrm>
        <a:off x="6645006" y="5210196"/>
        <a:ext cx="938797" cy="106698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03/11/2024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03/11/2024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chapters indicate a client specific requirement; in this case A=Architectural</a:t>
            </a:r>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quick outline of ARM assembly language produced by GCC compiler (default options)</a:t>
            </a:r>
          </a:p>
          <a:p>
            <a:endParaRPr lang="en-GB" dirty="0"/>
          </a:p>
          <a:p>
            <a:r>
              <a:rPr lang="en-GB" dirty="0"/>
              <a:t>The code has been colour-coded to reflect the 3 different “phases” of the code, i.e.</a:t>
            </a:r>
          </a:p>
          <a:p>
            <a:endParaRPr lang="en-GB" dirty="0"/>
          </a:p>
          <a:p>
            <a:pPr marL="228600" indent="-228600">
              <a:buFont typeface="+mj-lt"/>
              <a:buAutoNum type="arabicPeriod"/>
            </a:pPr>
            <a:r>
              <a:rPr lang="en-GB" dirty="0"/>
              <a:t>Dealing with the function call and supplied argument/parameter</a:t>
            </a:r>
          </a:p>
          <a:p>
            <a:pPr marL="228600" indent="-228600">
              <a:buFont typeface="+mj-lt"/>
              <a:buAutoNum type="arabicPeriod"/>
            </a:pPr>
            <a:r>
              <a:rPr lang="en-GB" dirty="0"/>
              <a:t>Performing the cubed operation</a:t>
            </a:r>
          </a:p>
          <a:p>
            <a:pPr marL="228600" indent="-228600">
              <a:buFont typeface="+mj-lt"/>
              <a:buAutoNum type="arabicPeriod"/>
            </a:pPr>
            <a:r>
              <a:rPr lang="en-GB" dirty="0"/>
              <a:t>Returning execution back to the caller</a:t>
            </a:r>
          </a:p>
          <a:p>
            <a:endParaRPr lang="en-GB" dirty="0"/>
          </a:p>
          <a:p>
            <a:r>
              <a:rPr lang="en-GB" dirty="0"/>
              <a:t>Have a read through and see what you can interpret…</a:t>
            </a:r>
          </a:p>
          <a:p>
            <a:endParaRPr lang="en-GB" dirty="0"/>
          </a:p>
          <a:p>
            <a:endParaRPr lang="en-GB" dirty="0"/>
          </a:p>
          <a:p>
            <a:r>
              <a:rPr lang="en-GB" b="1" dirty="0"/>
              <a:t>Technical note.</a:t>
            </a:r>
          </a:p>
          <a:p>
            <a:r>
              <a:rPr lang="en-GB" b="0" dirty="0"/>
              <a:t>“push” and “pop” stack operations are only shortcuts for memory operations which use “</a:t>
            </a:r>
            <a:r>
              <a:rPr lang="en-GB" b="0" dirty="0" err="1"/>
              <a:t>sp</a:t>
            </a:r>
            <a:r>
              <a:rPr lang="en-GB" b="0" dirty="0"/>
              <a:t>” in the address part of the instruction, e.g.</a:t>
            </a:r>
          </a:p>
          <a:p>
            <a:endParaRPr lang="en-GB" b="0" dirty="0"/>
          </a:p>
          <a:p>
            <a:r>
              <a:rPr lang="en-GB" b="0" dirty="0"/>
              <a:t>push {r7}</a:t>
            </a:r>
          </a:p>
          <a:p>
            <a:endParaRPr lang="en-GB" b="0" dirty="0"/>
          </a:p>
          <a:p>
            <a:r>
              <a:rPr lang="en-GB" b="0" dirty="0"/>
              <a:t>Is actually…</a:t>
            </a:r>
          </a:p>
          <a:p>
            <a:endParaRPr lang="en-GB" b="0" dirty="0"/>
          </a:p>
          <a:p>
            <a:r>
              <a:rPr lang="en-GB" b="0" dirty="0"/>
              <a:t>str r7, [</a:t>
            </a:r>
            <a:r>
              <a:rPr lang="en-GB" b="0" dirty="0" err="1"/>
              <a:t>sp</a:t>
            </a:r>
            <a:r>
              <a:rPr lang="en-GB" b="0" dirty="0"/>
              <a:t>, #-4]</a:t>
            </a:r>
          </a:p>
          <a:p>
            <a:endParaRPr lang="en-GB" b="0" dirty="0"/>
          </a:p>
          <a:p>
            <a:r>
              <a:rPr lang="en-GB" b="0" dirty="0"/>
              <a:t>i.e. </a:t>
            </a:r>
            <a:r>
              <a:rPr lang="en-US" b="0" i="0" dirty="0">
                <a:solidFill>
                  <a:srgbClr val="374151"/>
                </a:solidFill>
                <a:effectLst/>
                <a:latin typeface="Söhne"/>
              </a:rPr>
              <a:t>this instruction stores the contents of register r7 into the memory location pointed to by the stack pointer minus 4 bytes.</a:t>
            </a:r>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923124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quick outline of ARM assembly language produced by GCC compiler (default options)</a:t>
            </a:r>
          </a:p>
          <a:p>
            <a:endParaRPr lang="en-GB" dirty="0"/>
          </a:p>
          <a:p>
            <a:r>
              <a:rPr lang="en-GB" dirty="0"/>
              <a:t>The code has been colour-coded to reflect the 3 different “phases” of the code, i.e.</a:t>
            </a:r>
          </a:p>
          <a:p>
            <a:endParaRPr lang="en-GB" dirty="0"/>
          </a:p>
          <a:p>
            <a:pPr marL="228600" indent="-228600">
              <a:buFont typeface="+mj-lt"/>
              <a:buAutoNum type="arabicPeriod"/>
            </a:pPr>
            <a:r>
              <a:rPr lang="en-GB" dirty="0"/>
              <a:t>Dealing with the function call and supplied argument/parameter</a:t>
            </a:r>
          </a:p>
          <a:p>
            <a:pPr marL="228600" indent="-228600">
              <a:buFont typeface="+mj-lt"/>
              <a:buAutoNum type="arabicPeriod"/>
            </a:pPr>
            <a:r>
              <a:rPr lang="en-GB" dirty="0"/>
              <a:t>Performing the cubed operation</a:t>
            </a:r>
          </a:p>
          <a:p>
            <a:pPr marL="228600" indent="-228600">
              <a:buFont typeface="+mj-lt"/>
              <a:buAutoNum type="arabicPeriod"/>
            </a:pPr>
            <a:r>
              <a:rPr lang="en-GB" dirty="0"/>
              <a:t>Tidying and returning execution (and effectively the calculated value) back to the caller</a:t>
            </a:r>
          </a:p>
          <a:p>
            <a:endParaRPr lang="en-GB" dirty="0"/>
          </a:p>
          <a:p>
            <a:r>
              <a:rPr lang="en-GB" dirty="0"/>
              <a:t>Have a read through and see what you can interpret.</a:t>
            </a:r>
          </a:p>
          <a:p>
            <a:endParaRPr lang="en-GB" dirty="0"/>
          </a:p>
          <a:p>
            <a:r>
              <a:rPr lang="en-GB" dirty="0"/>
              <a:t>Essentially, we are </a:t>
            </a:r>
            <a:r>
              <a:rPr lang="en-US" dirty="0"/>
              <a:t>cubing a value passed into register w0. </a:t>
            </a:r>
          </a:p>
          <a:p>
            <a:endParaRPr lang="en-US" dirty="0"/>
          </a:p>
          <a:p>
            <a:endParaRPr lang="en-US" dirty="0"/>
          </a:p>
          <a:p>
            <a:r>
              <a:rPr lang="en-US" dirty="0"/>
              <a:t>Let’s start by saying that “_Z7cube_iti” represents our C++ function’s mangled name, created by the Itanium C++ ABI (used by both GCC and Clang).   </a:t>
            </a:r>
          </a:p>
          <a:p>
            <a:endParaRPr lang="en-US" dirty="0"/>
          </a:p>
          <a:p>
            <a:r>
              <a:rPr lang="en-US" dirty="0"/>
              <a:t>The ABI (Application Binary Interface) defines how different pieces of binary code can interact correctly with each other, much as an API with source code.  This includes practicalities such as memory layout and alignment,  specifying the calling conventions, whether registers or the stack are used for arguments, how return values are managed and even who is responsible for tidying the stack after the call.  Basically, it enables (for example) Rust programmers to call C library functions etc.  Other popular examples of ABI include </a:t>
            </a:r>
            <a:r>
              <a:rPr lang="en-US" dirty="0" err="1"/>
              <a:t>SysV</a:t>
            </a:r>
            <a:r>
              <a:rPr lang="en-US" dirty="0"/>
              <a:t> ABI and Microsoft’s x64 ABI.</a:t>
            </a:r>
          </a:p>
          <a:p>
            <a:endParaRPr lang="en-US" dirty="0"/>
          </a:p>
          <a:p>
            <a:pPr algn="l">
              <a:buFont typeface="Arial" panose="020B0604020202020204" pitchFamily="34" charset="0"/>
              <a:buChar char="•"/>
            </a:pPr>
            <a:r>
              <a:rPr lang="en-US" b="1" i="0" dirty="0">
                <a:solidFill>
                  <a:srgbClr val="0D0D0D"/>
                </a:solidFill>
                <a:effectLst/>
                <a:highlight>
                  <a:srgbClr val="FFFFFF"/>
                </a:highlight>
                <a:latin typeface="Söhne"/>
              </a:rPr>
              <a:t>_Z</a:t>
            </a:r>
            <a:r>
              <a:rPr lang="en-US" b="0" i="0" dirty="0">
                <a:solidFill>
                  <a:srgbClr val="0D0D0D"/>
                </a:solidFill>
                <a:effectLst/>
                <a:highlight>
                  <a:srgbClr val="FFFFFF"/>
                </a:highlight>
                <a:latin typeface="Söhne"/>
              </a:rPr>
              <a:t>: This prefix starts almost all mangled names in GCC and indicates that what follows </a:t>
            </a:r>
            <a:r>
              <a:rPr lang="en-US" b="0" i="1" dirty="0">
                <a:solidFill>
                  <a:srgbClr val="0D0D0D"/>
                </a:solidFill>
                <a:effectLst/>
                <a:highlight>
                  <a:srgbClr val="FFFFFF"/>
                </a:highlight>
                <a:latin typeface="Söhne"/>
              </a:rPr>
              <a:t>is</a:t>
            </a:r>
            <a:r>
              <a:rPr lang="en-US" b="0" i="0" dirty="0">
                <a:solidFill>
                  <a:srgbClr val="0D0D0D"/>
                </a:solidFill>
                <a:effectLst/>
                <a:highlight>
                  <a:srgbClr val="FFFFFF"/>
                </a:highlight>
                <a:latin typeface="Söhne"/>
              </a:rPr>
              <a:t> a mangled name</a:t>
            </a:r>
          </a:p>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7cube_it</a:t>
            </a:r>
            <a:r>
              <a:rPr lang="en-US" b="0" i="0" dirty="0">
                <a:solidFill>
                  <a:srgbClr val="0D0D0D"/>
                </a:solidFill>
                <a:effectLst/>
                <a:highlight>
                  <a:srgbClr val="FFFFFF"/>
                </a:highlight>
                <a:latin typeface="Söhne"/>
              </a:rPr>
              <a:t>: This part decodes as follows: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7 indicates that the next 7 characters are part of the name.</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cube_it</a:t>
            </a:r>
            <a:r>
              <a:rPr lang="en-US" b="0" i="0" dirty="0">
                <a:solidFill>
                  <a:srgbClr val="0D0D0D"/>
                </a:solidFill>
                <a:effectLst/>
                <a:highlight>
                  <a:srgbClr val="FFFFFF"/>
                </a:highlight>
                <a:latin typeface="Söhne"/>
              </a:rPr>
              <a:t>” is the name itself, referring to the </a:t>
            </a:r>
            <a:r>
              <a:rPr lang="en-US" b="0" i="0" dirty="0" err="1">
                <a:solidFill>
                  <a:srgbClr val="0D0D0D"/>
                </a:solidFill>
                <a:effectLst/>
                <a:highlight>
                  <a:srgbClr val="FFFFFF"/>
                </a:highlight>
                <a:latin typeface="Söhne"/>
              </a:rPr>
              <a:t>cube_it</a:t>
            </a:r>
            <a:r>
              <a:rPr lang="en-US" b="0" i="0" dirty="0">
                <a:solidFill>
                  <a:srgbClr val="0D0D0D"/>
                </a:solidFill>
                <a:effectLst/>
                <a:highlight>
                  <a:srgbClr val="FFFFFF"/>
                </a:highlight>
                <a:latin typeface="Söhne"/>
              </a:rPr>
              <a:t> function.</a:t>
            </a:r>
          </a:p>
          <a:p>
            <a:pPr algn="l">
              <a:buFont typeface="Arial" panose="020B0604020202020204" pitchFamily="34" charset="0"/>
              <a:buChar char="•"/>
            </a:pPr>
            <a:endParaRPr lang="en-US" b="1" i="0" dirty="0">
              <a:solidFill>
                <a:srgbClr val="0D0D0D"/>
              </a:solidFill>
              <a:effectLst/>
              <a:highlight>
                <a:srgbClr val="FFFFFF"/>
              </a:highlight>
              <a:latin typeface="Söhne"/>
            </a:endParaRPr>
          </a:p>
          <a:p>
            <a:pPr algn="l">
              <a:buFont typeface="Arial" panose="020B0604020202020204" pitchFamily="34" charset="0"/>
              <a:buChar char="•"/>
            </a:pPr>
            <a:r>
              <a:rPr lang="en-US" b="1" i="0" dirty="0">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Similarly, this part is decoded as: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a:t>
            </a:r>
            <a:r>
              <a:rPr lang="en-US" b="0" i="0" dirty="0" err="1">
                <a:solidFill>
                  <a:srgbClr val="0D0D0D"/>
                </a:solidFill>
                <a:effectLst/>
                <a:highlight>
                  <a:srgbClr val="FFFFFF"/>
                </a:highlight>
                <a:latin typeface="Söhne"/>
              </a:rPr>
              <a:t>i</a:t>
            </a:r>
            <a:r>
              <a:rPr lang="en-US" b="0" i="0" dirty="0">
                <a:solidFill>
                  <a:srgbClr val="0D0D0D"/>
                </a:solidFill>
                <a:effectLst/>
                <a:highlight>
                  <a:srgbClr val="FFFFFF"/>
                </a:highlight>
                <a:latin typeface="Söhne"/>
              </a:rPr>
              <a:t>” indicates that the function parameter is a single integer.</a:t>
            </a:r>
          </a:p>
          <a:p>
            <a:pPr algn="l">
              <a:buFont typeface="Arial" panose="020B0604020202020204" pitchFamily="34" charset="0"/>
              <a:buNone/>
            </a:pPr>
            <a:endParaRPr lang="en-US" b="1" i="0" dirty="0">
              <a:solidFill>
                <a:srgbClr val="0D0D0D"/>
              </a:solidFill>
              <a:effectLst/>
              <a:highlight>
                <a:srgbClr val="FFFFFF"/>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3DC9B0"/>
                </a:solidFill>
                <a:effectLst/>
                <a:latin typeface="Consolas" panose="020B0609020204030204" pitchFamily="49" charset="0"/>
              </a:rPr>
              <a:t>So, for example you should be able to interpret a C++ mangled name such as “_Z6add_meif”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3DC9B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3DC9B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3DC9B0"/>
                </a:solidFill>
                <a:effectLst/>
                <a:latin typeface="Consolas" panose="020B0609020204030204" pitchFamily="49" charset="0"/>
              </a:rPr>
              <a:t>Now, let’s tackle the code, line-by-line:</a:t>
            </a:r>
            <a:endParaRPr lang="en-GB" b="0" dirty="0">
              <a:solidFill>
                <a:srgbClr val="D4D4D4"/>
              </a:solidFill>
              <a:effectLst/>
              <a:latin typeface="Consolas" panose="020B0609020204030204" pitchFamily="49" charset="0"/>
            </a:endParaRPr>
          </a:p>
          <a:p>
            <a:endParaRPr lang="en-US" dirty="0"/>
          </a:p>
          <a:p>
            <a:pPr>
              <a:buFont typeface="+mj-lt"/>
              <a:buNone/>
            </a:pPr>
            <a:r>
              <a:rPr lang="en-US" b="1" dirty="0"/>
              <a:t>sub </a:t>
            </a:r>
            <a:r>
              <a:rPr lang="en-US" b="1" dirty="0" err="1"/>
              <a:t>sp</a:t>
            </a:r>
            <a:r>
              <a:rPr lang="en-US" b="1" dirty="0"/>
              <a:t>, </a:t>
            </a:r>
            <a:r>
              <a:rPr lang="en-US" b="1" dirty="0" err="1"/>
              <a:t>sp</a:t>
            </a:r>
            <a:r>
              <a:rPr lang="en-US" b="1" dirty="0"/>
              <a:t>, #16</a:t>
            </a:r>
            <a:r>
              <a:rPr lang="en-US" dirty="0"/>
              <a:t> 	This allocates 16 bytes on the stack by decrementing the stack pointer. This is done to reserve space for storing values temporarily.</a:t>
            </a:r>
          </a:p>
          <a:p>
            <a:pPr>
              <a:buFont typeface="+mj-lt"/>
              <a:buNone/>
            </a:pPr>
            <a:r>
              <a:rPr lang="en-US" b="1" dirty="0"/>
              <a:t>str w0, [</a:t>
            </a:r>
            <a:r>
              <a:rPr lang="en-US" b="1" dirty="0" err="1"/>
              <a:t>sp</a:t>
            </a:r>
            <a:r>
              <a:rPr lang="en-US" b="1" dirty="0"/>
              <a:t>, 12]	</a:t>
            </a:r>
            <a:r>
              <a:rPr lang="en-US" dirty="0"/>
              <a:t>The value in register w0 is stored at memory address </a:t>
            </a:r>
            <a:r>
              <a:rPr lang="en-US" dirty="0" err="1"/>
              <a:t>sp</a:t>
            </a:r>
            <a:r>
              <a:rPr lang="en-US" dirty="0"/>
              <a:t> + 12. This places the value on the stack at the 12-byte offset.</a:t>
            </a:r>
          </a:p>
          <a:p>
            <a:pPr>
              <a:buFont typeface="+mj-lt"/>
              <a:buNone/>
            </a:pPr>
            <a:r>
              <a:rPr lang="en-US" b="1" dirty="0" err="1"/>
              <a:t>ldr</a:t>
            </a:r>
            <a:r>
              <a:rPr lang="en-US" b="1" dirty="0"/>
              <a:t> w0, [</a:t>
            </a:r>
            <a:r>
              <a:rPr lang="en-US" b="1" dirty="0" err="1"/>
              <a:t>sp</a:t>
            </a:r>
            <a:r>
              <a:rPr lang="en-US" b="1" dirty="0"/>
              <a:t>, 12]	</a:t>
            </a:r>
            <a:r>
              <a:rPr lang="en-US" dirty="0"/>
              <a:t>The value that was just stored on the stack is loaded back into w0.</a:t>
            </a:r>
          </a:p>
          <a:p>
            <a:pPr>
              <a:buFont typeface="+mj-lt"/>
              <a:buNone/>
            </a:pPr>
            <a:r>
              <a:rPr lang="en-US" b="1" dirty="0" err="1"/>
              <a:t>mul</a:t>
            </a:r>
            <a:r>
              <a:rPr lang="en-US" b="1" dirty="0"/>
              <a:t> w1, w0, w0</a:t>
            </a:r>
            <a:r>
              <a:rPr lang="en-US" dirty="0"/>
              <a:t>	The value in w0 is multiplied by itself, effectively squaring it, and the result is stored in register w1.</a:t>
            </a:r>
          </a:p>
          <a:p>
            <a:pPr>
              <a:buFont typeface="+mj-lt"/>
              <a:buNone/>
            </a:pPr>
            <a:r>
              <a:rPr lang="en-US" b="1" dirty="0" err="1"/>
              <a:t>ldr</a:t>
            </a:r>
            <a:r>
              <a:rPr lang="en-US" b="1" dirty="0"/>
              <a:t> w0, [</a:t>
            </a:r>
            <a:r>
              <a:rPr lang="en-US" b="1" dirty="0" err="1"/>
              <a:t>sp</a:t>
            </a:r>
            <a:r>
              <a:rPr lang="en-US" b="1" dirty="0"/>
              <a:t>, 12]</a:t>
            </a:r>
            <a:r>
              <a:rPr lang="en-US" dirty="0"/>
              <a:t>	The original value from the stack is loaded back into w0 again.</a:t>
            </a:r>
          </a:p>
          <a:p>
            <a:pPr>
              <a:buFont typeface="+mj-lt"/>
              <a:buNone/>
            </a:pPr>
            <a:r>
              <a:rPr lang="en-US" b="1" dirty="0" err="1"/>
              <a:t>mul</a:t>
            </a:r>
            <a:r>
              <a:rPr lang="en-US" b="1" dirty="0"/>
              <a:t> w0, w1, w0</a:t>
            </a:r>
            <a:r>
              <a:rPr lang="en-US" dirty="0"/>
              <a:t>	The squared value in w1 (which is w0 * w0) is multiplied by the original value in w0, resulting in w0^3 (cubing the original value). The result is placed back in w0.</a:t>
            </a:r>
          </a:p>
          <a:p>
            <a:pPr>
              <a:buFont typeface="+mj-lt"/>
              <a:buNone/>
            </a:pPr>
            <a:r>
              <a:rPr lang="en-US" b="1" dirty="0"/>
              <a:t>add </a:t>
            </a:r>
            <a:r>
              <a:rPr lang="en-US" b="1" dirty="0" err="1"/>
              <a:t>sp</a:t>
            </a:r>
            <a:r>
              <a:rPr lang="en-US" b="1" dirty="0"/>
              <a:t>, </a:t>
            </a:r>
            <a:r>
              <a:rPr lang="en-US" b="1" dirty="0" err="1"/>
              <a:t>sp</a:t>
            </a:r>
            <a:r>
              <a:rPr lang="en-US" b="1" dirty="0"/>
              <a:t>, 16	</a:t>
            </a:r>
            <a:r>
              <a:rPr lang="en-US" dirty="0"/>
              <a:t>	The stack pointer is restored by adding 16 to it, undoing the space allocated earlier.</a:t>
            </a:r>
          </a:p>
          <a:p>
            <a:pPr>
              <a:buFont typeface="+mj-lt"/>
              <a:buNone/>
            </a:pPr>
            <a:r>
              <a:rPr lang="en-US" b="1" dirty="0"/>
              <a:t>ret</a:t>
            </a:r>
            <a:r>
              <a:rPr lang="en-US" dirty="0"/>
              <a:t>		The function returns, with the cubed value in w0.</a:t>
            </a:r>
          </a:p>
          <a:p>
            <a:endParaRPr lang="en-GB" dirty="0"/>
          </a:p>
          <a:p>
            <a:endParaRPr lang="en-GB" dirty="0"/>
          </a:p>
          <a:p>
            <a:r>
              <a:rPr lang="en-GB" dirty="0"/>
              <a:t>Any questions, feel free to ask.</a:t>
            </a:r>
          </a:p>
          <a:p>
            <a:endParaRPr lang="en-GB"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181739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of course, this is with </a:t>
            </a:r>
            <a:r>
              <a:rPr lang="en-GB" dirty="0" err="1"/>
              <a:t>demangled</a:t>
            </a:r>
            <a:r>
              <a:rPr lang="en-GB" dirty="0"/>
              <a:t> identifiers, otherwise</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569CD6"/>
                </a:solidFill>
                <a:effectLst/>
                <a:latin typeface="Consolas" panose="020B0609020204030204" pitchFamily="49" charset="0"/>
              </a:rPr>
              <a:t>bl</a:t>
            </a:r>
            <a:r>
              <a:rPr lang="en-GB" sz="1200" b="0" dirty="0">
                <a:solidFill>
                  <a:srgbClr val="D4D4D4"/>
                </a:solidFill>
                <a:effectLst/>
                <a:latin typeface="Consolas" panose="020B0609020204030204" pitchFamily="49" charset="0"/>
              </a:rPr>
              <a:t>      </a:t>
            </a:r>
            <a:r>
              <a:rPr lang="en-GB" sz="1200" b="0" dirty="0">
                <a:solidFill>
                  <a:srgbClr val="3DC9B0"/>
                </a:solidFill>
                <a:effectLst/>
                <a:latin typeface="Consolas" panose="020B0609020204030204" pitchFamily="49" charset="0"/>
              </a:rPr>
              <a:t>std</a:t>
            </a:r>
            <a:r>
              <a:rPr lang="en-GB" sz="1200" b="0" dirty="0">
                <a:solidFill>
                  <a:srgbClr val="D4D4D4"/>
                </a:solidFill>
                <a:effectLst/>
                <a:latin typeface="Consolas" panose="020B0609020204030204" pitchFamily="49" charset="0"/>
              </a:rPr>
              <a:t>::</a:t>
            </a:r>
            <a:r>
              <a:rPr lang="en-GB" sz="1200" b="0" dirty="0" err="1">
                <a:solidFill>
                  <a:srgbClr val="3DC9B0"/>
                </a:solidFill>
                <a:effectLst/>
                <a:latin typeface="Consolas" panose="020B0609020204030204" pitchFamily="49" charset="0"/>
              </a:rPr>
              <a:t>basic_ostream</a:t>
            </a:r>
            <a:r>
              <a:rPr lang="en-GB" sz="1200" b="0" dirty="0">
                <a:solidFill>
                  <a:srgbClr val="DCDCDC"/>
                </a:solidFill>
                <a:effectLst/>
                <a:latin typeface="Consolas" panose="020B0609020204030204" pitchFamily="49" charset="0"/>
              </a:rPr>
              <a:t>&lt;</a:t>
            </a:r>
            <a:r>
              <a:rPr lang="en-GB" sz="1200" b="0" dirty="0">
                <a:solidFill>
                  <a:srgbClr val="3DC9B0"/>
                </a:solidFill>
                <a:effectLst/>
                <a:latin typeface="Consolas" panose="020B0609020204030204" pitchFamily="49" charset="0"/>
              </a:rPr>
              <a:t>char</a:t>
            </a:r>
            <a:r>
              <a:rPr lang="en-GB" sz="1200" b="0" dirty="0">
                <a:solidFill>
                  <a:srgbClr val="D4D4D4"/>
                </a:solidFill>
                <a:effectLst/>
                <a:latin typeface="Consolas" panose="020B0609020204030204" pitchFamily="49" charset="0"/>
              </a:rPr>
              <a:t>, </a:t>
            </a:r>
            <a:r>
              <a:rPr lang="en-GB" sz="1200" b="0" dirty="0">
                <a:solidFill>
                  <a:srgbClr val="3DC9B0"/>
                </a:solidFill>
                <a:effectLst/>
                <a:latin typeface="Consolas" panose="020B0609020204030204" pitchFamily="49" charset="0"/>
              </a:rPr>
              <a:t>std</a:t>
            </a:r>
            <a:r>
              <a:rPr lang="en-GB" sz="1200" b="0" dirty="0">
                <a:solidFill>
                  <a:srgbClr val="D4D4D4"/>
                </a:solidFill>
                <a:effectLst/>
                <a:latin typeface="Consolas" panose="020B0609020204030204" pitchFamily="49" charset="0"/>
              </a:rPr>
              <a:t>::</a:t>
            </a:r>
            <a:r>
              <a:rPr lang="en-GB" sz="1200" b="0" dirty="0" err="1">
                <a:solidFill>
                  <a:srgbClr val="3DC9B0"/>
                </a:solidFill>
                <a:effectLst/>
                <a:latin typeface="Consolas" panose="020B0609020204030204" pitchFamily="49" charset="0"/>
              </a:rPr>
              <a:t>char_traits</a:t>
            </a:r>
            <a:r>
              <a:rPr lang="en-GB" sz="1200" b="0" dirty="0">
                <a:solidFill>
                  <a:srgbClr val="DCDCDC"/>
                </a:solidFill>
                <a:effectLst/>
                <a:latin typeface="Consolas" panose="020B0609020204030204" pitchFamily="49" charset="0"/>
              </a:rPr>
              <a:t>&lt;</a:t>
            </a:r>
            <a:r>
              <a:rPr lang="en-GB" sz="1200" b="0" dirty="0">
                <a:solidFill>
                  <a:srgbClr val="3DC9B0"/>
                </a:solidFill>
                <a:effectLst/>
                <a:latin typeface="Consolas" panose="020B0609020204030204" pitchFamily="49" charset="0"/>
              </a:rPr>
              <a:t>char</a:t>
            </a:r>
            <a:r>
              <a:rPr lang="en-GB" sz="1200" b="0" dirty="0">
                <a:solidFill>
                  <a:srgbClr val="DCDCDC"/>
                </a:solidFill>
                <a:effectLst/>
                <a:latin typeface="Consolas" panose="020B0609020204030204" pitchFamily="49" charset="0"/>
              </a:rPr>
              <a:t>&gt;</a:t>
            </a:r>
            <a:r>
              <a:rPr lang="en-GB" sz="1200" b="0" dirty="0">
                <a:solidFill>
                  <a:srgbClr val="D4D4D4"/>
                </a:solidFill>
                <a:effectLst/>
                <a:latin typeface="Consolas" panose="020B0609020204030204" pitchFamily="49" charset="0"/>
              </a:rPr>
              <a:t> </a:t>
            </a:r>
            <a:r>
              <a:rPr lang="en-GB" sz="1200" b="0" dirty="0">
                <a:solidFill>
                  <a:srgbClr val="DCDCDC"/>
                </a:solidFill>
                <a:effectLst/>
                <a:latin typeface="Consolas" panose="020B0609020204030204" pitchFamily="49" charset="0"/>
              </a:rPr>
              <a:t>&gt;</a:t>
            </a:r>
            <a:r>
              <a:rPr lang="en-GB" sz="1200" b="0" dirty="0">
                <a:solidFill>
                  <a:srgbClr val="D4D4D4"/>
                </a:solidFill>
                <a:effectLst/>
                <a:latin typeface="Consolas" panose="020B0609020204030204" pitchFamily="49" charset="0"/>
              </a:rPr>
              <a:t>&amp; </a:t>
            </a:r>
            <a:r>
              <a:rPr lang="en-GB" sz="1200" b="0" dirty="0">
                <a:solidFill>
                  <a:srgbClr val="3DC9B0"/>
                </a:solidFill>
                <a:effectLst/>
                <a:latin typeface="Consolas" panose="020B0609020204030204" pitchFamily="49" charset="0"/>
              </a:rPr>
              <a:t>std</a:t>
            </a:r>
            <a:r>
              <a:rPr lang="en-GB" sz="1200" b="0" dirty="0">
                <a:solidFill>
                  <a:srgbClr val="D4D4D4"/>
                </a:solidFill>
                <a:effectLst/>
                <a:latin typeface="Consolas" panose="020B0609020204030204" pitchFamily="49" charset="0"/>
              </a:rPr>
              <a:t>::</a:t>
            </a:r>
            <a:r>
              <a:rPr lang="en-GB" sz="1200" b="0" dirty="0">
                <a:solidFill>
                  <a:srgbClr val="3DC9B0"/>
                </a:solidFill>
                <a:effectLst/>
                <a:latin typeface="Consolas" panose="020B0609020204030204" pitchFamily="49" charset="0"/>
              </a:rPr>
              <a:t>operator</a:t>
            </a:r>
            <a:r>
              <a:rPr lang="en-GB" sz="1200" b="0" dirty="0">
                <a:solidFill>
                  <a:srgbClr val="DCDCDC"/>
                </a:solidFill>
                <a:effectLst/>
                <a:latin typeface="Consolas" panose="020B0609020204030204" pitchFamily="49" charset="0"/>
              </a:rPr>
              <a:t>&lt;&lt;</a:t>
            </a:r>
            <a:r>
              <a:rPr lang="en-GB" sz="1200" b="0" dirty="0">
                <a:solidFill>
                  <a:srgbClr val="D4D4D4"/>
                </a:solidFill>
                <a:effectLst/>
                <a:latin typeface="Consolas" panose="020B0609020204030204" pitchFamily="49" charset="0"/>
              </a:rPr>
              <a:t> </a:t>
            </a:r>
            <a:r>
              <a:rPr lang="en-GB" sz="1200" b="0" dirty="0">
                <a:solidFill>
                  <a:srgbClr val="DCDCDC"/>
                </a:solidFill>
                <a:effectLst/>
                <a:latin typeface="Consolas" panose="020B0609020204030204" pitchFamily="49" charset="0"/>
              </a:rPr>
              <a:t>&lt;</a:t>
            </a:r>
            <a:r>
              <a:rPr lang="en-GB" sz="1200" b="0" dirty="0">
                <a:solidFill>
                  <a:srgbClr val="3DC9B0"/>
                </a:solidFill>
                <a:effectLst/>
                <a:latin typeface="Consolas" panose="020B0609020204030204" pitchFamily="49" charset="0"/>
              </a:rPr>
              <a:t>std</a:t>
            </a:r>
            <a:r>
              <a:rPr lang="en-GB" sz="1200" b="0" dirty="0">
                <a:solidFill>
                  <a:srgbClr val="D4D4D4"/>
                </a:solidFill>
                <a:effectLst/>
                <a:latin typeface="Consolas" panose="020B0609020204030204" pitchFamily="49" charset="0"/>
              </a:rPr>
              <a:t>::</a:t>
            </a:r>
            <a:r>
              <a:rPr lang="en-GB" sz="1200" b="0" dirty="0" err="1">
                <a:solidFill>
                  <a:srgbClr val="3DC9B0"/>
                </a:solidFill>
                <a:effectLst/>
                <a:latin typeface="Consolas" panose="020B0609020204030204" pitchFamily="49" charset="0"/>
              </a:rPr>
              <a:t>char_traits</a:t>
            </a:r>
            <a:r>
              <a:rPr lang="en-GB" sz="1200" b="0" dirty="0">
                <a:solidFill>
                  <a:srgbClr val="DCDCDC"/>
                </a:solidFill>
                <a:effectLst/>
                <a:latin typeface="Consolas" panose="020B0609020204030204" pitchFamily="49" charset="0"/>
              </a:rPr>
              <a:t>&lt;</a:t>
            </a:r>
            <a:r>
              <a:rPr lang="en-GB" sz="1200" b="0" dirty="0">
                <a:solidFill>
                  <a:srgbClr val="3DC9B0"/>
                </a:solidFill>
                <a:effectLst/>
                <a:latin typeface="Consolas" panose="020B0609020204030204" pitchFamily="49" charset="0"/>
              </a:rPr>
              <a:t>char</a:t>
            </a:r>
            <a:r>
              <a:rPr lang="en-GB" sz="1200" b="0" dirty="0">
                <a:solidFill>
                  <a:srgbClr val="DCDCDC"/>
                </a:solidFill>
                <a:effectLst/>
                <a:latin typeface="Consolas" panose="020B0609020204030204" pitchFamily="49" charset="0"/>
              </a:rPr>
              <a:t>&gt;</a:t>
            </a:r>
            <a:r>
              <a:rPr lang="en-GB" sz="1200" b="0" dirty="0">
                <a:solidFill>
                  <a:srgbClr val="D4D4D4"/>
                </a:solidFill>
                <a:effectLst/>
                <a:latin typeface="Consolas" panose="020B0609020204030204" pitchFamily="49" charset="0"/>
              </a:rPr>
              <a:t> </a:t>
            </a:r>
            <a:r>
              <a:rPr lang="en-GB" sz="1200" b="0" dirty="0">
                <a:solidFill>
                  <a:srgbClr val="DCDCDC"/>
                </a:solidFill>
                <a:effectLst/>
                <a:latin typeface="Consolas" panose="020B0609020204030204" pitchFamily="49" charset="0"/>
              </a:rPr>
              <a:t>&gt;(</a:t>
            </a:r>
            <a:r>
              <a:rPr lang="en-GB" sz="1200" b="0" dirty="0">
                <a:solidFill>
                  <a:srgbClr val="3DC9B0"/>
                </a:solidFill>
                <a:effectLst/>
                <a:latin typeface="Consolas" panose="020B0609020204030204" pitchFamily="49" charset="0"/>
              </a:rPr>
              <a:t>std</a:t>
            </a:r>
            <a:r>
              <a:rPr lang="en-GB" sz="1200" b="0" dirty="0">
                <a:solidFill>
                  <a:srgbClr val="D4D4D4"/>
                </a:solidFill>
                <a:effectLst/>
                <a:latin typeface="Consolas" panose="020B0609020204030204" pitchFamily="49" charset="0"/>
              </a:rPr>
              <a:t>::</a:t>
            </a:r>
            <a:r>
              <a:rPr lang="en-GB" sz="1200" b="0" dirty="0" err="1">
                <a:solidFill>
                  <a:srgbClr val="3DC9B0"/>
                </a:solidFill>
                <a:effectLst/>
                <a:latin typeface="Consolas" panose="020B0609020204030204" pitchFamily="49" charset="0"/>
              </a:rPr>
              <a:t>basic_ostream</a:t>
            </a:r>
            <a:r>
              <a:rPr lang="en-GB" sz="1200" b="0" dirty="0">
                <a:solidFill>
                  <a:srgbClr val="DCDCDC"/>
                </a:solidFill>
                <a:effectLst/>
                <a:latin typeface="Consolas" panose="020B0609020204030204" pitchFamily="49" charset="0"/>
              </a:rPr>
              <a:t>&lt;</a:t>
            </a:r>
            <a:r>
              <a:rPr lang="en-GB" sz="1200" b="0" dirty="0">
                <a:solidFill>
                  <a:srgbClr val="3DC9B0"/>
                </a:solidFill>
                <a:effectLst/>
                <a:latin typeface="Consolas" panose="020B0609020204030204" pitchFamily="49" charset="0"/>
              </a:rPr>
              <a:t>char</a:t>
            </a:r>
            <a:r>
              <a:rPr lang="en-GB" sz="1200" b="0" dirty="0">
                <a:solidFill>
                  <a:srgbClr val="D4D4D4"/>
                </a:solidFill>
                <a:effectLst/>
                <a:latin typeface="Consolas" panose="020B0609020204030204" pitchFamily="49" charset="0"/>
              </a:rPr>
              <a:t>, </a:t>
            </a:r>
            <a:r>
              <a:rPr lang="en-GB" sz="1200" b="0" dirty="0">
                <a:solidFill>
                  <a:srgbClr val="3DC9B0"/>
                </a:solidFill>
                <a:effectLst/>
                <a:latin typeface="Consolas" panose="020B0609020204030204" pitchFamily="49" charset="0"/>
              </a:rPr>
              <a:t>std</a:t>
            </a:r>
            <a:r>
              <a:rPr lang="en-GB" sz="1200" b="0" dirty="0">
                <a:solidFill>
                  <a:srgbClr val="D4D4D4"/>
                </a:solidFill>
                <a:effectLst/>
                <a:latin typeface="Consolas" panose="020B0609020204030204" pitchFamily="49" charset="0"/>
              </a:rPr>
              <a:t>::</a:t>
            </a:r>
            <a:r>
              <a:rPr lang="en-GB" sz="1200" b="0" dirty="0" err="1">
                <a:solidFill>
                  <a:srgbClr val="3DC9B0"/>
                </a:solidFill>
                <a:effectLst/>
                <a:latin typeface="Consolas" panose="020B0609020204030204" pitchFamily="49" charset="0"/>
              </a:rPr>
              <a:t>char_traits</a:t>
            </a:r>
            <a:r>
              <a:rPr lang="en-GB" sz="1200" b="0" dirty="0">
                <a:solidFill>
                  <a:srgbClr val="DCDCDC"/>
                </a:solidFill>
                <a:effectLst/>
                <a:latin typeface="Consolas" panose="020B0609020204030204" pitchFamily="49" charset="0"/>
              </a:rPr>
              <a:t>&lt;</a:t>
            </a:r>
            <a:r>
              <a:rPr lang="en-GB" sz="1200" b="0" dirty="0">
                <a:solidFill>
                  <a:srgbClr val="3DC9B0"/>
                </a:solidFill>
                <a:effectLst/>
                <a:latin typeface="Consolas" panose="020B0609020204030204" pitchFamily="49" charset="0"/>
              </a:rPr>
              <a:t>char</a:t>
            </a:r>
            <a:r>
              <a:rPr lang="en-GB" sz="1200" b="0" dirty="0">
                <a:solidFill>
                  <a:srgbClr val="DCDCDC"/>
                </a:solidFill>
                <a:effectLst/>
                <a:latin typeface="Consolas" panose="020B0609020204030204" pitchFamily="49" charset="0"/>
              </a:rPr>
              <a:t>&gt;</a:t>
            </a:r>
            <a:r>
              <a:rPr lang="en-GB" sz="1200" b="0" dirty="0">
                <a:solidFill>
                  <a:srgbClr val="D4D4D4"/>
                </a:solidFill>
                <a:effectLst/>
                <a:latin typeface="Consolas" panose="020B0609020204030204" pitchFamily="49" charset="0"/>
              </a:rPr>
              <a:t> </a:t>
            </a:r>
            <a:r>
              <a:rPr lang="en-GB" sz="1200" b="0" dirty="0">
                <a:solidFill>
                  <a:srgbClr val="DCDCDC"/>
                </a:solidFill>
                <a:effectLst/>
                <a:latin typeface="Consolas" panose="020B0609020204030204" pitchFamily="49" charset="0"/>
              </a:rPr>
              <a:t>&gt;</a:t>
            </a:r>
            <a:r>
              <a:rPr lang="en-GB" sz="1200" b="0" dirty="0">
                <a:solidFill>
                  <a:srgbClr val="D4D4D4"/>
                </a:solidFill>
                <a:effectLst/>
                <a:latin typeface="Consolas" panose="020B0609020204030204" pitchFamily="49" charset="0"/>
              </a:rPr>
              <a:t>&amp;, </a:t>
            </a:r>
            <a:r>
              <a:rPr lang="en-GB" sz="1200" b="0" dirty="0">
                <a:solidFill>
                  <a:srgbClr val="3DC9B0"/>
                </a:solidFill>
                <a:effectLst/>
                <a:latin typeface="Consolas" panose="020B0609020204030204" pitchFamily="49" charset="0"/>
              </a:rPr>
              <a:t>char</a:t>
            </a:r>
            <a:r>
              <a:rPr lang="en-GB" sz="1200" b="0" dirty="0">
                <a:solidFill>
                  <a:srgbClr val="D4D4D4"/>
                </a:solidFill>
                <a:effectLst/>
                <a:latin typeface="Consolas" panose="020B0609020204030204" pitchFamily="49" charset="0"/>
              </a:rPr>
              <a:t> </a:t>
            </a:r>
            <a:r>
              <a:rPr lang="en-GB" sz="1200" b="0" dirty="0" err="1">
                <a:solidFill>
                  <a:srgbClr val="3DC9B0"/>
                </a:solidFill>
                <a:effectLst/>
                <a:latin typeface="Consolas" panose="020B0609020204030204" pitchFamily="49" charset="0"/>
              </a:rPr>
              <a:t>const</a:t>
            </a:r>
            <a:r>
              <a:rPr lang="en-GB" sz="1200" b="0" dirty="0">
                <a:solidFill>
                  <a:srgbClr val="D4D4D4"/>
                </a:solidFill>
                <a:effectLst/>
                <a:latin typeface="Consolas" panose="020B0609020204030204" pitchFamily="49" charset="0"/>
              </a:rPr>
              <a:t>*</a:t>
            </a:r>
            <a:r>
              <a:rPr lang="en-GB" sz="1200" b="0" dirty="0">
                <a:solidFill>
                  <a:srgbClr val="DCDCDC"/>
                </a:solidFill>
                <a:effectLst/>
                <a:latin typeface="Consolas" panose="020B0609020204030204" pitchFamily="49" charset="0"/>
              </a:rPr>
              <a:t>)</a:t>
            </a:r>
            <a:endParaRPr lang="en-GB" sz="1200" b="0" dirty="0">
              <a:solidFill>
                <a:srgbClr val="D4D4D4"/>
              </a:solidFill>
              <a:effectLst/>
              <a:latin typeface="Consolas" panose="020B0609020204030204" pitchFamily="49" charset="0"/>
            </a:endParaRPr>
          </a:p>
          <a:p>
            <a:endParaRPr lang="en-GB" dirty="0"/>
          </a:p>
          <a:p>
            <a:r>
              <a:rPr lang="en-GB" dirty="0"/>
              <a:t>would probably read: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569CD6"/>
                </a:solidFill>
                <a:effectLst/>
                <a:latin typeface="Consolas" panose="020B0609020204030204" pitchFamily="49" charset="0"/>
              </a:rPr>
              <a:t>bl</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_ZStlsISt11char_traitsIcEERSt13basic_ostreamIcT_ES5_PKc</a:t>
            </a:r>
            <a:endParaRPr lang="en-GB" b="0" dirty="0">
              <a:solidFill>
                <a:srgbClr val="D4D4D4"/>
              </a:solidFill>
              <a:effectLst/>
              <a:latin typeface="Consolas" panose="020B0609020204030204" pitchFamily="49" charset="0"/>
            </a:endParaRP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157219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Like many traditional function calls, low-level code is mainly a question of: </a:t>
            </a:r>
          </a:p>
          <a:p>
            <a:endParaRPr lang="en-US" b="0" dirty="0"/>
          </a:p>
          <a:p>
            <a:pPr marL="171450" indent="-171450">
              <a:buFont typeface="Arial" panose="020B0604020202020204" pitchFamily="34" charset="0"/>
              <a:buChar char="•"/>
            </a:pPr>
            <a:r>
              <a:rPr lang="en-US" b="0" dirty="0"/>
              <a:t>Prologue (setting stuff up)</a:t>
            </a:r>
          </a:p>
          <a:p>
            <a:pPr marL="171450" indent="-171450">
              <a:buFont typeface="Arial" panose="020B0604020202020204" pitchFamily="34" charset="0"/>
              <a:buChar char="•"/>
            </a:pPr>
            <a:r>
              <a:rPr lang="en-US" b="0" dirty="0"/>
              <a:t>Payload (doing something)</a:t>
            </a:r>
          </a:p>
          <a:p>
            <a:pPr marL="171450" indent="-171450">
              <a:buFont typeface="Arial" panose="020B0604020202020204" pitchFamily="34" charset="0"/>
              <a:buChar char="•"/>
            </a:pPr>
            <a:r>
              <a:rPr lang="en-US" b="0" dirty="0"/>
              <a:t>Epilogue (tidy up before returning to the caller) </a:t>
            </a:r>
          </a:p>
          <a:p>
            <a:endParaRPr lang="en-US" b="0" dirty="0"/>
          </a:p>
          <a:p>
            <a:r>
              <a:rPr lang="en-US" b="0" dirty="0"/>
              <a:t>This simple example shows us this format and allows us to explore the various registers being used in the available architecture.</a:t>
            </a:r>
          </a:p>
          <a:p>
            <a:endParaRPr lang="en-US" b="0" dirty="0"/>
          </a:p>
          <a:p>
            <a:r>
              <a:rPr lang="en-US" b="0" dirty="0"/>
              <a:t>You do need to remember that values passed to functions aren’t always explicitly heralded and many op codes will update registers which are then in turn implicitly used in the next instruction.</a:t>
            </a:r>
          </a:p>
          <a:p>
            <a:endParaRPr lang="en-US" b="1" dirty="0"/>
          </a:p>
          <a:p>
            <a:endParaRPr lang="en-US" b="1" dirty="0"/>
          </a:p>
          <a:p>
            <a:r>
              <a:rPr lang="en-US" b="1" dirty="0"/>
              <a:t>Technical notes.</a:t>
            </a:r>
          </a:p>
          <a:p>
            <a:endParaRPr lang="en-US" b="1" dirty="0"/>
          </a:p>
          <a:p>
            <a:r>
              <a:rPr lang="en-US" b="0" dirty="0"/>
              <a:t>Common ARM64 register conventions used here are:</a:t>
            </a:r>
          </a:p>
          <a:p>
            <a:endParaRPr lang="en-US" b="1" dirty="0"/>
          </a:p>
          <a:p>
            <a:r>
              <a:rPr lang="en-US" b="1" dirty="0"/>
              <a:t>x0 to x7</a:t>
            </a:r>
            <a:r>
              <a:rPr lang="en-US" dirty="0"/>
              <a:t>: Used for passing arguments to functions and receiving return values.</a:t>
            </a:r>
          </a:p>
          <a:p>
            <a:r>
              <a:rPr lang="en-US" b="1" dirty="0"/>
              <a:t>x29</a:t>
            </a:r>
            <a:r>
              <a:rPr lang="en-US" dirty="0"/>
              <a:t>: Frame pointer (</a:t>
            </a:r>
            <a:r>
              <a:rPr lang="en-US" dirty="0" err="1"/>
              <a:t>fp</a:t>
            </a:r>
            <a:r>
              <a:rPr lang="en-US" dirty="0"/>
              <a:t>).</a:t>
            </a:r>
          </a:p>
          <a:p>
            <a:r>
              <a:rPr lang="en-US" b="1" dirty="0"/>
              <a:t>x30</a:t>
            </a:r>
            <a:r>
              <a:rPr lang="en-US" dirty="0"/>
              <a:t>: Link register (</a:t>
            </a:r>
            <a:r>
              <a:rPr lang="en-US" dirty="0" err="1"/>
              <a:t>lr</a:t>
            </a:r>
            <a:r>
              <a:rPr lang="en-US" dirty="0"/>
              <a:t>).</a:t>
            </a:r>
          </a:p>
          <a:p>
            <a:r>
              <a:rPr lang="en-US" b="1" dirty="0" err="1"/>
              <a:t>sp</a:t>
            </a:r>
            <a:r>
              <a:rPr lang="en-US" dirty="0"/>
              <a:t>: Stack pointer.</a:t>
            </a:r>
          </a:p>
          <a:p>
            <a:endParaRPr lang="en-US" dirty="0"/>
          </a:p>
          <a:p>
            <a:r>
              <a:rPr lang="en-US" dirty="0"/>
              <a:t>These aren’t always referenced explicitly in an opcode, e.g. look at “ret” (return) for example.</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1872377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things to know here:</a:t>
            </a:r>
          </a:p>
          <a:p>
            <a:endParaRPr lang="en-GB" dirty="0"/>
          </a:p>
          <a:p>
            <a:r>
              <a:rPr lang="en-GB" dirty="0"/>
              <a:t>.LC0 (label)</a:t>
            </a:r>
          </a:p>
          <a:p>
            <a:r>
              <a:rPr lang="en-GB" dirty="0"/>
              <a:t>main (function name) as entry point</a:t>
            </a:r>
          </a:p>
          <a:p>
            <a:endParaRPr lang="en-GB" dirty="0"/>
          </a:p>
          <a:p>
            <a:r>
              <a:rPr lang="en-GB" dirty="0" err="1"/>
              <a:t>sp</a:t>
            </a:r>
            <a:r>
              <a:rPr lang="en-GB" dirty="0"/>
              <a:t> = stack pointer (register)</a:t>
            </a:r>
          </a:p>
          <a:p>
            <a:endParaRPr lang="en-GB" dirty="0"/>
          </a:p>
          <a:p>
            <a:r>
              <a:rPr lang="en-GB" dirty="0"/>
              <a:t>Obvious questions:</a:t>
            </a:r>
          </a:p>
          <a:p>
            <a:endParaRPr lang="en-GB" dirty="0"/>
          </a:p>
          <a:p>
            <a:r>
              <a:rPr lang="en-GB" dirty="0"/>
              <a:t>Significance of x29, x30?</a:t>
            </a:r>
          </a:p>
          <a:p>
            <a:r>
              <a:rPr lang="en-GB" dirty="0"/>
              <a:t>Significance of -16?</a:t>
            </a:r>
          </a:p>
          <a:p>
            <a:r>
              <a:rPr lang="en-GB" dirty="0"/>
              <a:t>Significance of “!” appended?</a:t>
            </a:r>
          </a:p>
          <a:p>
            <a:endParaRPr lang="en-GB" dirty="0"/>
          </a:p>
          <a:p>
            <a:r>
              <a:rPr lang="en-GB" dirty="0"/>
              <a:t>Answers:</a:t>
            </a:r>
          </a:p>
          <a:p>
            <a:r>
              <a:rPr lang="en-US" dirty="0"/>
              <a:t>x29 is commonly used as the frame pointer (</a:t>
            </a:r>
            <a:r>
              <a:rPr lang="en-US" dirty="0" err="1"/>
              <a:t>fp</a:t>
            </a:r>
            <a:r>
              <a:rPr lang="en-US" dirty="0"/>
              <a:t>).</a:t>
            </a:r>
          </a:p>
          <a:p>
            <a:r>
              <a:rPr lang="en-US" dirty="0"/>
              <a:t>x30 is the link register (</a:t>
            </a:r>
            <a:r>
              <a:rPr lang="en-US" dirty="0" err="1"/>
              <a:t>lr</a:t>
            </a:r>
            <a:r>
              <a:rPr lang="en-US" dirty="0"/>
              <a:t>), which holds the return address.</a:t>
            </a:r>
          </a:p>
          <a:p>
            <a:r>
              <a:rPr lang="en-US" dirty="0"/>
              <a:t>-16 is representing a 16 byte-decrement (</a:t>
            </a:r>
            <a:r>
              <a:rPr lang="en-US" dirty="0" err="1"/>
              <a:t>fp</a:t>
            </a:r>
            <a:r>
              <a:rPr lang="en-US" dirty="0"/>
              <a:t> and </a:t>
            </a:r>
            <a:r>
              <a:rPr lang="en-US" dirty="0" err="1"/>
              <a:t>lr</a:t>
            </a:r>
            <a:r>
              <a:rPr lang="en-US" dirty="0"/>
              <a:t> registers take up 8 bytes each, of course)</a:t>
            </a:r>
          </a:p>
          <a:p>
            <a:r>
              <a:rPr lang="en-US" dirty="0"/>
              <a:t>The exclamation mark “!” indicates that the stack pointer is updated (pre-increment).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2600375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Other things to know here:</a:t>
            </a:r>
          </a:p>
          <a:p>
            <a:endParaRPr lang="en-GB" dirty="0"/>
          </a:p>
          <a:p>
            <a:r>
              <a:rPr lang="en-GB" dirty="0"/>
              <a:t>Opcodes included are:</a:t>
            </a:r>
          </a:p>
          <a:p>
            <a:r>
              <a:rPr lang="en-GB" dirty="0" err="1"/>
              <a:t>adrp</a:t>
            </a:r>
            <a:r>
              <a:rPr lang="en-GB" dirty="0"/>
              <a:t> = load page address (upper 48 bits) </a:t>
            </a:r>
          </a:p>
          <a:p>
            <a:r>
              <a:rPr lang="en-GB" dirty="0"/>
              <a:t>add = add</a:t>
            </a:r>
          </a:p>
          <a:p>
            <a:r>
              <a:rPr lang="en-GB" dirty="0"/>
              <a:t>bl = branch with link; calls a function and saves return address in x30</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434979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2439553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notes:</a:t>
            </a:r>
          </a:p>
          <a:p>
            <a:endParaRPr lang="en-GB" dirty="0"/>
          </a:p>
          <a:p>
            <a:r>
              <a:rPr lang="en-US" dirty="0" err="1"/>
              <a:t>ldp</a:t>
            </a:r>
            <a:r>
              <a:rPr lang="en-US" dirty="0"/>
              <a:t> = load pair</a:t>
            </a:r>
          </a:p>
          <a:p>
            <a:endParaRPr lang="en-US" dirty="0"/>
          </a:p>
          <a:p>
            <a:r>
              <a:rPr lang="en-US" dirty="0"/>
              <a:t>This particular example loads x29 and x30 from the address pointed to by sp.  Increments </a:t>
            </a:r>
            <a:r>
              <a:rPr lang="en-US" dirty="0" err="1"/>
              <a:t>sp</a:t>
            </a:r>
            <a:r>
              <a:rPr lang="en-US" dirty="0"/>
              <a:t> by 16 bytes after the load ([</a:t>
            </a:r>
            <a:r>
              <a:rPr lang="en-US" dirty="0" err="1"/>
              <a:t>sp</a:t>
            </a:r>
            <a:r>
              <a:rPr lang="en-US" dirty="0"/>
              <a:t>], 16); popping the stack of </a:t>
            </a:r>
            <a:r>
              <a:rPr lang="en-US"/>
              <a:t>those addresses.</a:t>
            </a:r>
          </a:p>
          <a:p>
            <a:endParaRPr lang="en-US"/>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303478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implementation provides a primer for ARM64 etc.</a:t>
            </a:r>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short chapter focuses on ARM64 architecture.</a:t>
            </a:r>
          </a:p>
          <a:p>
            <a:endParaRPr lang="en-GB" dirty="0"/>
          </a:p>
          <a:p>
            <a:r>
              <a:rPr lang="en-GB" b="1" dirty="0"/>
              <a:t>Note.</a:t>
            </a:r>
          </a:p>
          <a:p>
            <a:r>
              <a:rPr lang="en-GB" dirty="0"/>
              <a:t>The specific platform (hardware, CPU architecture and operating system/distribution/version) are selected by the client and may be revised in future versions.</a:t>
            </a:r>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205766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Due to its efficiency in terms of overall performance/cost ratio and (relatively) low power consumption.</a:t>
            </a:r>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1094173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dirty="0"/>
          </a:p>
          <a:p>
            <a:r>
              <a:rPr lang="en-GB" dirty="0"/>
              <a:t>A32 is simply the 32-bit instruction set which covers the usual range of low-level operations you’d expect.</a:t>
            </a:r>
          </a:p>
          <a:p>
            <a:endParaRPr lang="en-GB" dirty="0"/>
          </a:p>
          <a:p>
            <a:r>
              <a:rPr lang="en-GB" dirty="0"/>
              <a:t>T32 are 32-bit instructions which have the benefit of higher code density, whilst slightly degrading performance. This is using a technology called “Thumb-2”; this dates to ARMv4T.</a:t>
            </a:r>
          </a:p>
          <a:p>
            <a:endParaRPr lang="en-GB" dirty="0"/>
          </a:p>
          <a:p>
            <a:r>
              <a:rPr lang="en-GB" dirty="0"/>
              <a:t>Code density is simply a metric which describes how compactly a solution can be encoded in assembly language, typically involving number, size and complexity (i.e. decode and execution cycles) of instructions involved.  This usually impacts performance, memory usage and power consumption of the processor.</a:t>
            </a:r>
          </a:p>
          <a:p>
            <a:endParaRPr lang="en-GB" dirty="0"/>
          </a:p>
          <a:p>
            <a:r>
              <a:rPr lang="en-GB" b="1" dirty="0"/>
              <a:t>Any ARM compiler toolchain will build (or target, if you prefer) executable images for either AArch32 or AArch64 state; this typically may involve the use of a cross-compiler and the installation of some additional packages on the Operating System to run them. </a:t>
            </a:r>
          </a:p>
          <a:p>
            <a:endParaRPr lang="en-GB" dirty="0"/>
          </a:p>
          <a:p>
            <a:r>
              <a:rPr lang="en-GB" dirty="0"/>
              <a:t>This means, depending on the target that instructions will either be A32+T32 OR A64.</a:t>
            </a:r>
          </a:p>
          <a:p>
            <a:endParaRPr lang="en-GB" dirty="0"/>
          </a:p>
          <a:p>
            <a:r>
              <a:rPr lang="en-GB" b="1" dirty="0"/>
              <a:t>If the CPU state and received instructions are mismatched, problems will occur, e.g. an Exception level, memory segmentation fault etc.</a:t>
            </a:r>
          </a:p>
          <a:p>
            <a:endParaRPr lang="en-GB" b="1" dirty="0"/>
          </a:p>
          <a:p>
            <a:endParaRPr lang="en-GB" b="1" dirty="0"/>
          </a:p>
          <a:p>
            <a:r>
              <a:rPr lang="en-GB" b="1" dirty="0"/>
              <a:t>Further Reading:</a:t>
            </a:r>
          </a:p>
          <a:p>
            <a:r>
              <a:rPr lang="en-GB" b="1" dirty="0"/>
              <a:t>https://gcc.gnu.org/onlinedocs/gcc/AArch64-Options.html</a:t>
            </a:r>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26029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b="1" dirty="0"/>
          </a:p>
          <a:p>
            <a:r>
              <a:rPr lang="en-GB" dirty="0"/>
              <a:t>SIMD stands for Single Instruction, Multiple Data.  ARM’s implementation uses NEON extension.</a:t>
            </a:r>
          </a:p>
          <a:p>
            <a:r>
              <a:rPr lang="en-GB" dirty="0"/>
              <a:t>A type of architectural feature favouring parallelism; same operation on multiple data items, simultaneously, e.g. for vectorization etc.</a:t>
            </a:r>
          </a:p>
          <a:p>
            <a:endParaRPr lang="en-GB" dirty="0"/>
          </a:p>
          <a:p>
            <a:r>
              <a:rPr lang="en-GB" dirty="0"/>
              <a:t>D prefix = doubleword register; floating-point double-precision</a:t>
            </a:r>
          </a:p>
          <a:p>
            <a:r>
              <a:rPr lang="en-GB" dirty="0"/>
              <a:t>S prefix = single-precision registers</a:t>
            </a:r>
          </a:p>
          <a:p>
            <a:endParaRPr lang="en-GB" dirty="0"/>
          </a:p>
          <a:p>
            <a:endParaRPr lang="en-GB" dirty="0"/>
          </a:p>
          <a:p>
            <a:endParaRPr lang="en-GB" dirty="0"/>
          </a:p>
          <a:p>
            <a:r>
              <a:rPr lang="en-GB" dirty="0"/>
              <a:t>ARMv8 is used inside a Raspberry Pi 4, for example.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97982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texts may use different categorizations for the instruction set; these are suitably broad so should map to other competing architectures/families, e.g.</a:t>
            </a:r>
          </a:p>
          <a:p>
            <a:endParaRPr lang="en-GB" dirty="0"/>
          </a:p>
          <a:p>
            <a:r>
              <a:rPr lang="en-GB" dirty="0"/>
              <a:t>ARM documentation would describe Data Transfer as “Register load and store”, Control Flow as “Branch and control” etc.</a:t>
            </a:r>
          </a:p>
          <a:p>
            <a:endParaRPr lang="en-GB" dirty="0"/>
          </a:p>
          <a:p>
            <a:r>
              <a:rPr lang="en-GB" b="1" dirty="0"/>
              <a:t>Further reading:</a:t>
            </a:r>
          </a:p>
          <a:p>
            <a:r>
              <a:rPr lang="en-GB" dirty="0"/>
              <a:t>https://developer.arm.com/documentation/dui0801/a/Overview-of-AArch64-state/A64-instruction-set-overview?lang=en</a:t>
            </a:r>
          </a:p>
          <a:p>
            <a:endParaRPr lang="en-GB" dirty="0"/>
          </a:p>
          <a:p>
            <a:endParaRPr lang="en-GB" dirty="0"/>
          </a:p>
          <a:p>
            <a:r>
              <a:rPr lang="en-GB" dirty="0"/>
              <a:t>However, it’s obviously beyond the scope of the program to teach you the full ARM64 assembly language - that’s a week in itself - but we’ll assume some basic familiarity with concepts such as registers, opcode, operands etc.   That should make progress here relatively painless.</a:t>
            </a:r>
          </a:p>
          <a:p>
            <a:endParaRPr lang="en-GB" dirty="0"/>
          </a:p>
          <a:p>
            <a:r>
              <a:rPr lang="en-GB" b="1" dirty="0"/>
              <a:t>Further reading: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(No date) </a:t>
            </a:r>
            <a:r>
              <a:rPr lang="en-US" b="0" i="1" dirty="0">
                <a:solidFill>
                  <a:srgbClr val="000000"/>
                </a:solidFill>
                <a:effectLst/>
                <a:latin typeface="Segoe UI" panose="020B0502040204020203" pitchFamily="34" charset="0"/>
              </a:rPr>
              <a:t>Documentation – Arm Developer</a:t>
            </a:r>
            <a:r>
              <a:rPr lang="en-US" b="0" i="0" dirty="0">
                <a:solidFill>
                  <a:srgbClr val="000000"/>
                </a:solidFill>
                <a:effectLst/>
                <a:latin typeface="Segoe UI" panose="020B0502040204020203" pitchFamily="34" charset="0"/>
              </a:rPr>
              <a:t>. Available at: https://developer.arm.com/documentation/#cf-navigationhierarchiesproducts=Architectures,CPU%20Architecture (Accessed: 31 December 2023).</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181452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41330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examples assume Linux environments and take a few liberties with assembly file layouts etc.</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the mixed use of 32-bit and 6-bit registers in this sample/</a:t>
            </a:r>
          </a:p>
          <a:p>
            <a:endParaRPr lang="en-GB" dirty="0"/>
          </a:p>
          <a:p>
            <a:r>
              <a:rPr lang="en-GB" dirty="0"/>
              <a:t>A very quick overview of mnemonics used here (we’ll be seeing a lot more of them, don’t worry):</a:t>
            </a:r>
          </a:p>
          <a:p>
            <a:endParaRPr lang="en-GB" dirty="0"/>
          </a:p>
          <a:p>
            <a:r>
              <a:rPr lang="en-GB" dirty="0" err="1"/>
              <a:t>ldr</a:t>
            </a:r>
            <a:r>
              <a:rPr lang="en-GB" dirty="0"/>
              <a:t> – load register from address</a:t>
            </a:r>
          </a:p>
          <a:p>
            <a:r>
              <a:rPr lang="en-GB" dirty="0"/>
              <a:t>add – add(!)</a:t>
            </a:r>
          </a:p>
          <a:p>
            <a:r>
              <a:rPr lang="en-GB" dirty="0" err="1"/>
              <a:t>mul</a:t>
            </a:r>
            <a:r>
              <a:rPr lang="en-GB" dirty="0"/>
              <a:t> – multiply</a:t>
            </a:r>
          </a:p>
          <a:p>
            <a:r>
              <a:rPr lang="en-GB" dirty="0"/>
              <a:t>str – store register value into address</a:t>
            </a:r>
          </a:p>
          <a:p>
            <a:r>
              <a:rPr lang="en-GB" dirty="0"/>
              <a:t>mov – move from source (right) to destination (left)</a:t>
            </a:r>
          </a:p>
          <a:p>
            <a:r>
              <a:rPr lang="en-GB" dirty="0"/>
              <a:t>svc – supervisor call (to the OS)</a:t>
            </a:r>
          </a:p>
          <a:p>
            <a:endParaRPr lang="en-GB" dirty="0"/>
          </a:p>
          <a:p>
            <a:r>
              <a:rPr lang="en-GB" dirty="0"/>
              <a:t>As you can see, all sensibly named.  </a:t>
            </a:r>
          </a:p>
          <a:p>
            <a:endParaRPr lang="en-GB" dirty="0"/>
          </a:p>
          <a:p>
            <a:r>
              <a:rPr lang="en-GB" dirty="0"/>
              <a:t>After all, “mnemonic” is </a:t>
            </a:r>
            <a:r>
              <a:rPr lang="en-US" b="0" i="0" dirty="0">
                <a:solidFill>
                  <a:srgbClr val="374151"/>
                </a:solidFill>
                <a:effectLst/>
                <a:latin typeface="Söhne"/>
              </a:rPr>
              <a:t>from the ancient Greek word "</a:t>
            </a:r>
            <a:r>
              <a:rPr lang="en-GB" b="0" i="0" dirty="0" err="1">
                <a:solidFill>
                  <a:srgbClr val="374151"/>
                </a:solidFill>
                <a:effectLst/>
                <a:latin typeface="Söhne"/>
              </a:rPr>
              <a:t>mnēmōn</a:t>
            </a:r>
            <a:r>
              <a:rPr lang="en-US" b="0" i="0" dirty="0">
                <a:solidFill>
                  <a:srgbClr val="374151"/>
                </a:solidFill>
                <a:effectLst/>
                <a:latin typeface="Söhne"/>
              </a:rPr>
              <a:t>," which means </a:t>
            </a:r>
            <a:r>
              <a:rPr lang="en-GB" b="0" i="0" dirty="0">
                <a:solidFill>
                  <a:srgbClr val="374151"/>
                </a:solidFill>
                <a:effectLst/>
                <a:latin typeface="Söhne"/>
              </a:rPr>
              <a:t>"mindful" or "remembering."</a:t>
            </a:r>
            <a:r>
              <a:rPr lang="en-US" b="0" i="0" dirty="0">
                <a:solidFill>
                  <a:srgbClr val="374151"/>
                </a:solidFill>
                <a:effectLst/>
                <a:latin typeface="Söhne"/>
              </a:rPr>
              <a:t> </a:t>
            </a:r>
            <a:r>
              <a:rPr lang="en-US" b="0" i="0" dirty="0">
                <a:solidFill>
                  <a:srgbClr val="374151"/>
                </a:solidFill>
                <a:effectLst/>
                <a:latin typeface="Söhne"/>
                <a:sym typeface="Wingdings" panose="05000000000000000000" pitchFamily="2" charset="2"/>
              </a:rPr>
              <a: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2583860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4.sv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2.xml"/><Relationship Id="rId11" Type="http://schemas.openxmlformats.org/officeDocument/2006/relationships/image" Target="../media/image38.svg"/><Relationship Id="rId5" Type="http://schemas.openxmlformats.org/officeDocument/2006/relationships/diagramQuickStyle" Target="../diagrams/quickStyle2.xml"/><Relationship Id="rId10" Type="http://schemas.openxmlformats.org/officeDocument/2006/relationships/image" Target="../media/image37.png"/><Relationship Id="rId4" Type="http://schemas.openxmlformats.org/officeDocument/2006/relationships/diagramLayout" Target="../diagrams/layout2.xml"/><Relationship Id="rId9" Type="http://schemas.openxmlformats.org/officeDocument/2006/relationships/image" Target="../media/image3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931887"/>
            <a:ext cx="6596062" cy="2924814"/>
          </a:xfrm>
        </p:spPr>
        <p:txBody>
          <a:bodyPr anchor="t"/>
          <a:lstStyle/>
          <a:p>
            <a:r>
              <a:rPr lang="en-GB" sz="4800" dirty="0"/>
              <a:t>Advanced C++ Internals: Chapter 3A</a:t>
            </a:r>
            <a:br>
              <a:rPr lang="en-GB" sz="4800" dirty="0"/>
            </a:br>
            <a:r>
              <a:rPr lang="en-GB" sz="4800" i="1" dirty="0"/>
              <a:t>Architecture Primer (ARM64)</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62112-8DC6-52D7-814D-C9813F20B2E7}"/>
              </a:ext>
            </a:extLst>
          </p:cNvPr>
          <p:cNvSpPr>
            <a:spLocks noGrp="1"/>
          </p:cNvSpPr>
          <p:nvPr>
            <p:ph type="body" sz="quarter" idx="10"/>
          </p:nvPr>
        </p:nvSpPr>
        <p:spPr/>
        <p:txBody>
          <a:bodyPr/>
          <a:lstStyle/>
          <a:p>
            <a:r>
              <a:rPr lang="en-GB" cap="none" dirty="0"/>
              <a:t>Comparison: x86/64 vs. ARM64</a:t>
            </a:r>
            <a:endParaRPr lang="en-GB" dirty="0"/>
          </a:p>
        </p:txBody>
      </p:sp>
      <p:sp>
        <p:nvSpPr>
          <p:cNvPr id="4" name="Text Placeholder 2">
            <a:extLst>
              <a:ext uri="{FF2B5EF4-FFF2-40B4-BE49-F238E27FC236}">
                <a16:creationId xmlns:a16="http://schemas.microsoft.com/office/drawing/2014/main" id="{64F870AC-7E2E-3480-DBB4-73CCB5471E05}"/>
              </a:ext>
            </a:extLst>
          </p:cNvPr>
          <p:cNvSpPr txBox="1">
            <a:spLocks/>
          </p:cNvSpPr>
          <p:nvPr/>
        </p:nvSpPr>
        <p:spPr>
          <a:xfrm>
            <a:off x="4790396" y="406556"/>
            <a:ext cx="7016820" cy="4094163"/>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t>Here’s a comparison of Intel x86 and ARM64:</a:t>
            </a:r>
            <a:endParaRPr lang="en-GB" b="1" dirty="0"/>
          </a:p>
        </p:txBody>
      </p:sp>
      <p:sp>
        <p:nvSpPr>
          <p:cNvPr id="5" name="TextBox 4">
            <a:extLst>
              <a:ext uri="{FF2B5EF4-FFF2-40B4-BE49-F238E27FC236}">
                <a16:creationId xmlns:a16="http://schemas.microsoft.com/office/drawing/2014/main" id="{B88D1D0D-F690-EACE-DF34-6B7EB09254BB}"/>
              </a:ext>
            </a:extLst>
          </p:cNvPr>
          <p:cNvSpPr txBox="1"/>
          <p:nvPr/>
        </p:nvSpPr>
        <p:spPr>
          <a:xfrm>
            <a:off x="4790396" y="905232"/>
            <a:ext cx="6096000" cy="5478423"/>
          </a:xfrm>
          <a:prstGeom prst="rect">
            <a:avLst/>
          </a:prstGeom>
          <a:solidFill>
            <a:srgbClr val="000000"/>
          </a:solidFill>
        </p:spPr>
        <p:txBody>
          <a:bodyPr wrap="square">
            <a:spAutoFit/>
          </a:bodyPr>
          <a:lstStyle/>
          <a:p>
            <a:r>
              <a:rPr lang="en-GB" sz="1400" dirty="0">
                <a:solidFill>
                  <a:schemeClr val="tx2"/>
                </a:solidFill>
                <a:latin typeface="Consolas" panose="020B0609020204030204" pitchFamily="49" charset="0"/>
              </a:rPr>
              <a:t>.global _start</a:t>
            </a:r>
          </a:p>
          <a:p>
            <a:endParaRPr lang="en-GB" sz="1400" dirty="0">
              <a:solidFill>
                <a:schemeClr val="tx2"/>
              </a:solidFill>
              <a:latin typeface="Consolas" panose="020B0609020204030204" pitchFamily="49" charset="0"/>
            </a:endParaRPr>
          </a:p>
          <a:p>
            <a:r>
              <a:rPr lang="en-GB" sz="1400" dirty="0">
                <a:solidFill>
                  <a:schemeClr val="tx2"/>
                </a:solidFill>
                <a:latin typeface="Consolas" panose="020B0609020204030204" pitchFamily="49" charset="0"/>
              </a:rPr>
              <a:t>.section .data</a:t>
            </a:r>
          </a:p>
          <a:p>
            <a:r>
              <a:rPr lang="en-GB" sz="1400" dirty="0">
                <a:solidFill>
                  <a:schemeClr val="bg1"/>
                </a:solidFill>
                <a:latin typeface="Consolas" panose="020B0609020204030204" pitchFamily="49" charset="0"/>
              </a:rPr>
              <a:t>    num1:    .word 10</a:t>
            </a:r>
          </a:p>
          <a:p>
            <a:r>
              <a:rPr lang="en-GB" sz="1400" dirty="0">
                <a:solidFill>
                  <a:schemeClr val="bg1"/>
                </a:solidFill>
                <a:latin typeface="Consolas" panose="020B0609020204030204" pitchFamily="49" charset="0"/>
              </a:rPr>
              <a:t>    num2:    .word 7</a:t>
            </a:r>
          </a:p>
          <a:p>
            <a:r>
              <a:rPr lang="en-GB" sz="1400" dirty="0">
                <a:solidFill>
                  <a:schemeClr val="bg1"/>
                </a:solidFill>
                <a:latin typeface="Consolas" panose="020B0609020204030204" pitchFamily="49" charset="0"/>
              </a:rPr>
              <a:t>    result:  .word 0</a:t>
            </a:r>
          </a:p>
          <a:p>
            <a:endParaRPr lang="en-GB" sz="1400" dirty="0">
              <a:solidFill>
                <a:schemeClr val="bg1"/>
              </a:solidFill>
              <a:latin typeface="Consolas" panose="020B0609020204030204" pitchFamily="49" charset="0"/>
            </a:endParaRPr>
          </a:p>
          <a:p>
            <a:r>
              <a:rPr lang="en-GB" sz="1400" dirty="0">
                <a:solidFill>
                  <a:schemeClr val="tx2"/>
                </a:solidFill>
                <a:latin typeface="Consolas" panose="020B0609020204030204" pitchFamily="49" charset="0"/>
              </a:rPr>
              <a:t>.section .text</a:t>
            </a:r>
          </a:p>
          <a:p>
            <a:r>
              <a:rPr lang="en-GB" sz="1400" dirty="0">
                <a:solidFill>
                  <a:schemeClr val="tx2"/>
                </a:solidFill>
                <a:latin typeface="Consolas" panose="020B0609020204030204" pitchFamily="49" charset="0"/>
              </a:rPr>
              <a:t>_start:</a:t>
            </a:r>
          </a:p>
          <a:p>
            <a:r>
              <a:rPr lang="en-GB" sz="1400" dirty="0">
                <a:solidFill>
                  <a:schemeClr val="accent5"/>
                </a:solidFill>
                <a:latin typeface="Consolas" panose="020B0609020204030204" pitchFamily="49" charset="0"/>
              </a:rPr>
              <a:t>    ; Add the numbers</a:t>
            </a:r>
          </a:p>
          <a:p>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ldr</a:t>
            </a:r>
            <a:r>
              <a:rPr lang="en-GB" sz="1400" dirty="0">
                <a:solidFill>
                  <a:schemeClr val="bg1"/>
                </a:solidFill>
                <a:latin typeface="Consolas" panose="020B0609020204030204" pitchFamily="49" charset="0"/>
              </a:rPr>
              <a:t> w0, num1</a:t>
            </a:r>
          </a:p>
          <a:p>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ldr</a:t>
            </a:r>
            <a:r>
              <a:rPr lang="en-GB" sz="1400" dirty="0">
                <a:solidFill>
                  <a:schemeClr val="bg1"/>
                </a:solidFill>
                <a:latin typeface="Consolas" panose="020B0609020204030204" pitchFamily="49" charset="0"/>
              </a:rPr>
              <a:t> w1, num2</a:t>
            </a:r>
          </a:p>
          <a:p>
            <a:r>
              <a:rPr lang="en-GB" sz="1400" dirty="0">
                <a:solidFill>
                  <a:schemeClr val="bg1"/>
                </a:solidFill>
                <a:latin typeface="Consolas" panose="020B0609020204030204" pitchFamily="49" charset="0"/>
              </a:rPr>
              <a:t>    add w2, w0, w1</a:t>
            </a:r>
          </a:p>
          <a:p>
            <a:endParaRPr lang="en-GB" sz="1400" dirty="0">
              <a:solidFill>
                <a:schemeClr val="bg1"/>
              </a:solidFill>
              <a:latin typeface="Consolas" panose="020B0609020204030204" pitchFamily="49" charset="0"/>
            </a:endParaRPr>
          </a:p>
          <a:p>
            <a:r>
              <a:rPr lang="en-GB" sz="1400" dirty="0">
                <a:solidFill>
                  <a:schemeClr val="accent5"/>
                </a:solidFill>
                <a:latin typeface="Consolas" panose="020B0609020204030204" pitchFamily="49" charset="0"/>
              </a:rPr>
              <a:t>    ; Square the result</a:t>
            </a:r>
          </a:p>
          <a:p>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mul</a:t>
            </a:r>
            <a:r>
              <a:rPr lang="en-GB" sz="1400" dirty="0">
                <a:solidFill>
                  <a:schemeClr val="bg1"/>
                </a:solidFill>
                <a:latin typeface="Consolas" panose="020B0609020204030204" pitchFamily="49" charset="0"/>
              </a:rPr>
              <a:t> w2, w2, w2</a:t>
            </a:r>
          </a:p>
          <a:p>
            <a:endParaRPr lang="en-GB" sz="1400" dirty="0">
              <a:solidFill>
                <a:schemeClr val="bg1"/>
              </a:solidFill>
              <a:latin typeface="Consolas" panose="020B0609020204030204" pitchFamily="49" charset="0"/>
            </a:endParaRPr>
          </a:p>
          <a:p>
            <a:r>
              <a:rPr lang="en-GB" sz="1400" dirty="0">
                <a:solidFill>
                  <a:schemeClr val="accent5"/>
                </a:solidFill>
                <a:latin typeface="Consolas" panose="020B0609020204030204" pitchFamily="49" charset="0"/>
              </a:rPr>
              <a:t>    ; Store the result</a:t>
            </a:r>
          </a:p>
          <a:p>
            <a:r>
              <a:rPr lang="en-GB" sz="1400" dirty="0">
                <a:solidFill>
                  <a:schemeClr val="bg1"/>
                </a:solidFill>
                <a:latin typeface="Consolas" panose="020B0609020204030204" pitchFamily="49" charset="0"/>
              </a:rPr>
              <a:t>    str w2, result</a:t>
            </a:r>
          </a:p>
          <a:p>
            <a:endParaRPr lang="en-GB" sz="1400" dirty="0">
              <a:solidFill>
                <a:schemeClr val="bg1"/>
              </a:solidFill>
              <a:latin typeface="Consolas" panose="020B0609020204030204" pitchFamily="49" charset="0"/>
            </a:endParaRPr>
          </a:p>
          <a:p>
            <a:r>
              <a:rPr lang="en-GB" sz="1400" dirty="0">
                <a:solidFill>
                  <a:schemeClr val="accent5"/>
                </a:solidFill>
                <a:latin typeface="Consolas" panose="020B0609020204030204" pitchFamily="49" charset="0"/>
              </a:rPr>
              <a:t>    ; Exit the program</a:t>
            </a:r>
          </a:p>
          <a:p>
            <a:r>
              <a:rPr lang="en-GB" sz="1400" dirty="0">
                <a:solidFill>
                  <a:schemeClr val="bg1"/>
                </a:solidFill>
                <a:latin typeface="Consolas" panose="020B0609020204030204" pitchFamily="49" charset="0"/>
              </a:rPr>
              <a:t>    mov x8, 93        </a:t>
            </a:r>
            <a:r>
              <a:rPr lang="en-GB" sz="1400" dirty="0">
                <a:solidFill>
                  <a:schemeClr val="accent5"/>
                </a:solidFill>
                <a:latin typeface="Consolas" panose="020B0609020204030204" pitchFamily="49" charset="0"/>
              </a:rPr>
              <a:t>// </a:t>
            </a:r>
            <a:r>
              <a:rPr lang="en-GB" sz="1400" dirty="0" err="1">
                <a:solidFill>
                  <a:schemeClr val="accent5"/>
                </a:solidFill>
                <a:latin typeface="Consolas" panose="020B0609020204030204" pitchFamily="49" charset="0"/>
              </a:rPr>
              <a:t>syscall</a:t>
            </a:r>
            <a:r>
              <a:rPr lang="en-GB" sz="1400" dirty="0">
                <a:solidFill>
                  <a:schemeClr val="accent5"/>
                </a:solidFill>
                <a:latin typeface="Consolas" panose="020B0609020204030204" pitchFamily="49" charset="0"/>
              </a:rPr>
              <a:t> number for </a:t>
            </a:r>
            <a:r>
              <a:rPr lang="en-GB" sz="1400" dirty="0" err="1">
                <a:solidFill>
                  <a:schemeClr val="accent5"/>
                </a:solidFill>
                <a:latin typeface="Consolas" panose="020B0609020204030204" pitchFamily="49" charset="0"/>
              </a:rPr>
              <a:t>sys_exit</a:t>
            </a:r>
            <a:endParaRPr lang="en-GB" sz="1400" dirty="0">
              <a:solidFill>
                <a:schemeClr val="accent5"/>
              </a:solidFill>
              <a:latin typeface="Consolas" panose="020B0609020204030204" pitchFamily="49" charset="0"/>
            </a:endParaRPr>
          </a:p>
          <a:p>
            <a:r>
              <a:rPr lang="en-GB" sz="1400" dirty="0">
                <a:solidFill>
                  <a:schemeClr val="bg1"/>
                </a:solidFill>
                <a:latin typeface="Consolas" panose="020B0609020204030204" pitchFamily="49" charset="0"/>
              </a:rPr>
              <a:t>    mov x0, 0         </a:t>
            </a:r>
            <a:r>
              <a:rPr lang="en-GB" sz="1400" dirty="0">
                <a:solidFill>
                  <a:schemeClr val="accent5"/>
                </a:solidFill>
                <a:latin typeface="Consolas" panose="020B0609020204030204" pitchFamily="49" charset="0"/>
              </a:rPr>
              <a:t>// exit code 0</a:t>
            </a:r>
          </a:p>
          <a:p>
            <a:r>
              <a:rPr lang="en-GB" sz="1400" dirty="0">
                <a:solidFill>
                  <a:schemeClr val="bg1"/>
                </a:solidFill>
                <a:latin typeface="Consolas" panose="020B0609020204030204" pitchFamily="49" charset="0"/>
              </a:rPr>
              <a:t>    svc 0            </a:t>
            </a:r>
            <a:r>
              <a:rPr lang="en-GB" sz="1400" dirty="0">
                <a:solidFill>
                  <a:schemeClr val="accent5"/>
                </a:solidFill>
                <a:latin typeface="Consolas" panose="020B0609020204030204" pitchFamily="49" charset="0"/>
              </a:rPr>
              <a:t> // call kernel</a:t>
            </a:r>
          </a:p>
          <a:p>
            <a:endParaRPr lang="en-GB" sz="1400" dirty="0">
              <a:solidFill>
                <a:schemeClr val="bg1"/>
              </a:solidFill>
              <a:latin typeface="Consolas" panose="020B0609020204030204" pitchFamily="49" charset="0"/>
            </a:endParaRPr>
          </a:p>
        </p:txBody>
      </p:sp>
      <p:sp>
        <p:nvSpPr>
          <p:cNvPr id="6" name="Rectangle: Rounded Corners 5">
            <a:extLst>
              <a:ext uri="{FF2B5EF4-FFF2-40B4-BE49-F238E27FC236}">
                <a16:creationId xmlns:a16="http://schemas.microsoft.com/office/drawing/2014/main" id="{B5B6B77C-D61B-1E8A-B3C4-2E6D4027CCE4}"/>
              </a:ext>
            </a:extLst>
          </p:cNvPr>
          <p:cNvSpPr/>
          <p:nvPr/>
        </p:nvSpPr>
        <p:spPr>
          <a:xfrm>
            <a:off x="10984289" y="905232"/>
            <a:ext cx="863987" cy="749082"/>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Tree>
    <p:extLst>
      <p:ext uri="{BB962C8B-B14F-4D97-AF65-F5344CB8AC3E}">
        <p14:creationId xmlns:p14="http://schemas.microsoft.com/office/powerpoint/2010/main" val="365320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52BA6-13D4-97A9-B1FB-26FD22F59F0F}"/>
              </a:ext>
            </a:extLst>
          </p:cNvPr>
          <p:cNvSpPr>
            <a:spLocks noGrp="1"/>
          </p:cNvSpPr>
          <p:nvPr>
            <p:ph type="body" sz="quarter" idx="10"/>
          </p:nvPr>
        </p:nvSpPr>
        <p:spPr/>
        <p:txBody>
          <a:bodyPr/>
          <a:lstStyle/>
          <a:p>
            <a:r>
              <a:rPr lang="en-GB" cap="none" dirty="0"/>
              <a:t>C++ to ARM Example</a:t>
            </a:r>
          </a:p>
        </p:txBody>
      </p:sp>
      <p:sp>
        <p:nvSpPr>
          <p:cNvPr id="3" name="Text Placeholder 2">
            <a:extLst>
              <a:ext uri="{FF2B5EF4-FFF2-40B4-BE49-F238E27FC236}">
                <a16:creationId xmlns:a16="http://schemas.microsoft.com/office/drawing/2014/main" id="{908CC510-7084-A807-3BBF-B9A3730F09DF}"/>
              </a:ext>
            </a:extLst>
          </p:cNvPr>
          <p:cNvSpPr>
            <a:spLocks noGrp="1"/>
          </p:cNvSpPr>
          <p:nvPr>
            <p:ph type="body" sz="quarter" idx="15"/>
          </p:nvPr>
        </p:nvSpPr>
        <p:spPr>
          <a:xfrm>
            <a:off x="4892226" y="326402"/>
            <a:ext cx="5803900" cy="4094163"/>
          </a:xfrm>
        </p:spPr>
        <p:txBody>
          <a:bodyPr/>
          <a:lstStyle/>
          <a:p>
            <a:r>
              <a:rPr lang="en-GB" b="1" dirty="0"/>
              <a:t>Using ARM GCC</a:t>
            </a:r>
          </a:p>
        </p:txBody>
      </p:sp>
      <p:sp>
        <p:nvSpPr>
          <p:cNvPr id="5" name="TextBox 4">
            <a:extLst>
              <a:ext uri="{FF2B5EF4-FFF2-40B4-BE49-F238E27FC236}">
                <a16:creationId xmlns:a16="http://schemas.microsoft.com/office/drawing/2014/main" id="{450D5AB1-9E32-2912-BC24-A90615A506D5}"/>
              </a:ext>
            </a:extLst>
          </p:cNvPr>
          <p:cNvSpPr txBox="1"/>
          <p:nvPr/>
        </p:nvSpPr>
        <p:spPr>
          <a:xfrm>
            <a:off x="4764284" y="835305"/>
            <a:ext cx="2832407" cy="923330"/>
          </a:xfrm>
          <a:prstGeom prst="rect">
            <a:avLst/>
          </a:prstGeom>
          <a:noFill/>
        </p:spPr>
        <p:txBody>
          <a:bodyPr wrap="square">
            <a:spAutoFit/>
          </a:bodyPr>
          <a:lstStyle/>
          <a:p>
            <a:r>
              <a:rPr lang="en-GB" b="0" dirty="0">
                <a:solidFill>
                  <a:srgbClr val="0000FF"/>
                </a:solidFill>
                <a:effectLst/>
                <a:highlight>
                  <a:srgbClr val="FFFF00"/>
                </a:highlight>
                <a:latin typeface="Consolas" panose="020B0609020204030204" pitchFamily="49" charset="0"/>
              </a:rPr>
              <a:t>int</a:t>
            </a:r>
            <a:r>
              <a:rPr lang="en-GB" b="0" dirty="0">
                <a:solidFill>
                  <a:srgbClr val="000000"/>
                </a:solidFill>
                <a:effectLst/>
                <a:highlight>
                  <a:srgbClr val="FFFF00"/>
                </a:highlight>
                <a:latin typeface="Consolas" panose="020B0609020204030204" pitchFamily="49" charset="0"/>
              </a:rPr>
              <a:t> </a:t>
            </a:r>
            <a:r>
              <a:rPr lang="en-GB" b="0" dirty="0" err="1">
                <a:solidFill>
                  <a:srgbClr val="000000"/>
                </a:solidFill>
                <a:effectLst/>
                <a:highlight>
                  <a:srgbClr val="FFFF00"/>
                </a:highlight>
                <a:latin typeface="Consolas" panose="020B0609020204030204" pitchFamily="49" charset="0"/>
              </a:rPr>
              <a:t>cube_it</a:t>
            </a:r>
            <a:r>
              <a:rPr lang="en-GB" b="0" dirty="0">
                <a:solidFill>
                  <a:srgbClr val="000000"/>
                </a:solidFill>
                <a:effectLst/>
                <a:highlight>
                  <a:srgbClr val="FFFF00"/>
                </a:highlight>
                <a:latin typeface="Consolas" panose="020B0609020204030204" pitchFamily="49" charset="0"/>
              </a:rPr>
              <a:t>(</a:t>
            </a:r>
            <a:r>
              <a:rPr lang="en-GB" b="0" dirty="0">
                <a:solidFill>
                  <a:srgbClr val="0000FF"/>
                </a:solidFill>
                <a:effectLst/>
                <a:highlight>
                  <a:srgbClr val="FFFF00"/>
                </a:highlight>
                <a:latin typeface="Consolas" panose="020B0609020204030204" pitchFamily="49" charset="0"/>
              </a:rPr>
              <a:t>int</a:t>
            </a:r>
            <a:r>
              <a:rPr lang="en-GB" b="0" dirty="0">
                <a:solidFill>
                  <a:srgbClr val="000000"/>
                </a:solidFill>
                <a:effectLst/>
                <a:highlight>
                  <a:srgbClr val="FFFF00"/>
                </a:highlight>
                <a:latin typeface="Consolas" panose="020B0609020204030204" pitchFamily="49" charset="0"/>
              </a:rPr>
              <a:t> n) { </a:t>
            </a:r>
          </a:p>
          <a:p>
            <a:r>
              <a:rPr lang="en-GB" b="0" dirty="0">
                <a:solidFill>
                  <a:srgbClr val="000000"/>
                </a:solidFill>
                <a:effectLst/>
                <a:highlight>
                  <a:srgbClr val="00FFFF"/>
                </a:highlight>
                <a:latin typeface="Consolas" panose="020B0609020204030204" pitchFamily="49" charset="0"/>
              </a:rPr>
              <a:t>    </a:t>
            </a:r>
            <a:r>
              <a:rPr lang="en-GB" b="0" dirty="0">
                <a:solidFill>
                  <a:srgbClr val="0000FF"/>
                </a:solidFill>
                <a:effectLst/>
                <a:highlight>
                  <a:srgbClr val="00FFFF"/>
                </a:highlight>
                <a:latin typeface="Consolas" panose="020B0609020204030204" pitchFamily="49" charset="0"/>
              </a:rPr>
              <a:t>return</a:t>
            </a:r>
            <a:r>
              <a:rPr lang="en-GB" b="0" dirty="0">
                <a:solidFill>
                  <a:srgbClr val="000000"/>
                </a:solidFill>
                <a:effectLst/>
                <a:highlight>
                  <a:srgbClr val="00FFFF"/>
                </a:highlight>
                <a:latin typeface="Consolas" panose="020B0609020204030204" pitchFamily="49" charset="0"/>
              </a:rPr>
              <a:t> n * n * n;</a:t>
            </a:r>
          </a:p>
          <a:p>
            <a:r>
              <a:rPr lang="en-GB" b="0" dirty="0">
                <a:solidFill>
                  <a:srgbClr val="000000"/>
                </a:solidFill>
                <a:effectLst/>
                <a:highlight>
                  <a:srgbClr val="00FF00"/>
                </a:highlight>
                <a:latin typeface="Consolas" panose="020B0609020204030204" pitchFamily="49" charset="0"/>
              </a:rPr>
              <a:t>}                    </a:t>
            </a:r>
          </a:p>
        </p:txBody>
      </p:sp>
      <p:sp>
        <p:nvSpPr>
          <p:cNvPr id="6" name="Rectangle: Rounded Corners 5">
            <a:extLst>
              <a:ext uri="{FF2B5EF4-FFF2-40B4-BE49-F238E27FC236}">
                <a16:creationId xmlns:a16="http://schemas.microsoft.com/office/drawing/2014/main" id="{A1B1D233-1EF9-356C-2D8E-2354F968504B}"/>
              </a:ext>
            </a:extLst>
          </p:cNvPr>
          <p:cNvSpPr/>
          <p:nvPr/>
        </p:nvSpPr>
        <p:spPr>
          <a:xfrm>
            <a:off x="7981781" y="4944264"/>
            <a:ext cx="863987" cy="749082"/>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pic>
        <p:nvPicPr>
          <p:cNvPr id="7" name="Picture 6">
            <a:extLst>
              <a:ext uri="{FF2B5EF4-FFF2-40B4-BE49-F238E27FC236}">
                <a16:creationId xmlns:a16="http://schemas.microsoft.com/office/drawing/2014/main" id="{3BBC69AD-B801-B663-B446-F7A5E80C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952" y="2037332"/>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3ADF4C-D15E-98D8-31F9-F1AFC1FF2DE5}"/>
              </a:ext>
            </a:extLst>
          </p:cNvPr>
          <p:cNvSpPr txBox="1"/>
          <p:nvPr/>
        </p:nvSpPr>
        <p:spPr>
          <a:xfrm>
            <a:off x="7886102" y="825597"/>
            <a:ext cx="3921114" cy="3970318"/>
          </a:xfrm>
          <a:prstGeom prst="rect">
            <a:avLst/>
          </a:prstGeom>
          <a:noFill/>
        </p:spPr>
        <p:txBody>
          <a:bodyPr wrap="square">
            <a:spAutoFit/>
          </a:bodyPr>
          <a:lstStyle/>
          <a:p>
            <a:r>
              <a:rPr lang="en-GB" dirty="0" err="1">
                <a:latin typeface="Consolas" panose="020B0609020204030204" pitchFamily="49" charset="0"/>
              </a:rPr>
              <a:t>cube_it</a:t>
            </a:r>
            <a:r>
              <a:rPr lang="en-GB" dirty="0">
                <a:latin typeface="Consolas" panose="020B0609020204030204" pitchFamily="49" charset="0"/>
              </a:rPr>
              <a:t>(int):</a:t>
            </a:r>
          </a:p>
          <a:p>
            <a:r>
              <a:rPr lang="en-GB" dirty="0">
                <a:highlight>
                  <a:srgbClr val="FFFF00"/>
                </a:highlight>
                <a:latin typeface="Consolas" panose="020B0609020204030204" pitchFamily="49" charset="0"/>
              </a:rPr>
              <a:t>        push    {r7}</a:t>
            </a:r>
          </a:p>
          <a:p>
            <a:r>
              <a:rPr lang="en-GB" dirty="0">
                <a:highlight>
                  <a:srgbClr val="FFFF00"/>
                </a:highlight>
                <a:latin typeface="Consolas" panose="020B0609020204030204" pitchFamily="49" charset="0"/>
              </a:rPr>
              <a:t>        sub     </a:t>
            </a:r>
            <a:r>
              <a:rPr lang="en-GB" dirty="0" err="1">
                <a:highlight>
                  <a:srgbClr val="FFFF00"/>
                </a:highlight>
                <a:latin typeface="Consolas" panose="020B0609020204030204" pitchFamily="49" charset="0"/>
              </a:rPr>
              <a:t>sp</a:t>
            </a:r>
            <a:r>
              <a:rPr lang="en-GB" dirty="0">
                <a:highlight>
                  <a:srgbClr val="FFFF00"/>
                </a:highlight>
                <a:latin typeface="Consolas" panose="020B0609020204030204" pitchFamily="49" charset="0"/>
              </a:rPr>
              <a:t>, </a:t>
            </a:r>
            <a:r>
              <a:rPr lang="en-GB" dirty="0" err="1">
                <a:highlight>
                  <a:srgbClr val="FFFF00"/>
                </a:highlight>
                <a:latin typeface="Consolas" panose="020B0609020204030204" pitchFamily="49" charset="0"/>
              </a:rPr>
              <a:t>sp</a:t>
            </a:r>
            <a:r>
              <a:rPr lang="en-GB" dirty="0">
                <a:highlight>
                  <a:srgbClr val="FFFF00"/>
                </a:highlight>
                <a:latin typeface="Consolas" panose="020B0609020204030204" pitchFamily="49" charset="0"/>
              </a:rPr>
              <a:t>, #12</a:t>
            </a:r>
          </a:p>
          <a:p>
            <a:r>
              <a:rPr lang="en-GB" dirty="0">
                <a:highlight>
                  <a:srgbClr val="FFFF00"/>
                </a:highlight>
                <a:latin typeface="Consolas" panose="020B0609020204030204" pitchFamily="49" charset="0"/>
              </a:rPr>
              <a:t>        add     r7, </a:t>
            </a:r>
            <a:r>
              <a:rPr lang="en-GB" dirty="0" err="1">
                <a:highlight>
                  <a:srgbClr val="FFFF00"/>
                </a:highlight>
                <a:latin typeface="Consolas" panose="020B0609020204030204" pitchFamily="49" charset="0"/>
              </a:rPr>
              <a:t>sp</a:t>
            </a:r>
            <a:r>
              <a:rPr lang="en-GB" dirty="0">
                <a:highlight>
                  <a:srgbClr val="FFFF00"/>
                </a:highlight>
                <a:latin typeface="Consolas" panose="020B0609020204030204" pitchFamily="49" charset="0"/>
              </a:rPr>
              <a:t>, #0</a:t>
            </a:r>
          </a:p>
          <a:p>
            <a:r>
              <a:rPr lang="en-GB" dirty="0">
                <a:highlight>
                  <a:srgbClr val="FFFF00"/>
                </a:highlight>
                <a:latin typeface="Consolas" panose="020B0609020204030204" pitchFamily="49" charset="0"/>
              </a:rPr>
              <a:t>        str     r0, [r7, #4]</a:t>
            </a:r>
          </a:p>
          <a:p>
            <a:r>
              <a:rPr lang="en-GB" dirty="0">
                <a:highlight>
                  <a:srgbClr val="00FFFF"/>
                </a:highlight>
                <a:latin typeface="Consolas" panose="020B0609020204030204" pitchFamily="49" charset="0"/>
              </a:rPr>
              <a:t>        </a:t>
            </a:r>
            <a:r>
              <a:rPr lang="en-GB" dirty="0" err="1">
                <a:highlight>
                  <a:srgbClr val="00FFFF"/>
                </a:highlight>
                <a:latin typeface="Consolas" panose="020B0609020204030204" pitchFamily="49" charset="0"/>
              </a:rPr>
              <a:t>ldr</a:t>
            </a:r>
            <a:r>
              <a:rPr lang="en-GB" dirty="0">
                <a:highlight>
                  <a:srgbClr val="00FFFF"/>
                </a:highlight>
                <a:latin typeface="Consolas" panose="020B0609020204030204" pitchFamily="49" charset="0"/>
              </a:rPr>
              <a:t>     r3, [r7, #4]</a:t>
            </a:r>
          </a:p>
          <a:p>
            <a:r>
              <a:rPr lang="en-GB" dirty="0">
                <a:highlight>
                  <a:srgbClr val="00FFFF"/>
                </a:highlight>
                <a:latin typeface="Consolas" panose="020B0609020204030204" pitchFamily="49" charset="0"/>
              </a:rPr>
              <a:t>        </a:t>
            </a:r>
            <a:r>
              <a:rPr lang="en-GB" dirty="0" err="1">
                <a:highlight>
                  <a:srgbClr val="00FFFF"/>
                </a:highlight>
                <a:latin typeface="Consolas" panose="020B0609020204030204" pitchFamily="49" charset="0"/>
              </a:rPr>
              <a:t>mul</a:t>
            </a:r>
            <a:r>
              <a:rPr lang="en-GB" dirty="0">
                <a:highlight>
                  <a:srgbClr val="00FFFF"/>
                </a:highlight>
                <a:latin typeface="Consolas" panose="020B0609020204030204" pitchFamily="49" charset="0"/>
              </a:rPr>
              <a:t>     r3, r3, r3</a:t>
            </a:r>
          </a:p>
          <a:p>
            <a:r>
              <a:rPr lang="en-GB" dirty="0">
                <a:highlight>
                  <a:srgbClr val="00FFFF"/>
                </a:highlight>
                <a:latin typeface="Consolas" panose="020B0609020204030204" pitchFamily="49" charset="0"/>
              </a:rPr>
              <a:t>        </a:t>
            </a:r>
            <a:r>
              <a:rPr lang="en-GB" dirty="0" err="1">
                <a:highlight>
                  <a:srgbClr val="00FFFF"/>
                </a:highlight>
                <a:latin typeface="Consolas" panose="020B0609020204030204" pitchFamily="49" charset="0"/>
              </a:rPr>
              <a:t>ldr</a:t>
            </a:r>
            <a:r>
              <a:rPr lang="en-GB" dirty="0">
                <a:highlight>
                  <a:srgbClr val="00FFFF"/>
                </a:highlight>
                <a:latin typeface="Consolas" panose="020B0609020204030204" pitchFamily="49" charset="0"/>
              </a:rPr>
              <a:t>     r2, [r7, #4]</a:t>
            </a:r>
          </a:p>
          <a:p>
            <a:r>
              <a:rPr lang="en-GB" dirty="0">
                <a:highlight>
                  <a:srgbClr val="00FFFF"/>
                </a:highlight>
                <a:latin typeface="Consolas" panose="020B0609020204030204" pitchFamily="49" charset="0"/>
              </a:rPr>
              <a:t>        </a:t>
            </a:r>
            <a:r>
              <a:rPr lang="en-GB" dirty="0" err="1">
                <a:highlight>
                  <a:srgbClr val="00FFFF"/>
                </a:highlight>
                <a:latin typeface="Consolas" panose="020B0609020204030204" pitchFamily="49" charset="0"/>
              </a:rPr>
              <a:t>mul</a:t>
            </a:r>
            <a:r>
              <a:rPr lang="en-GB" dirty="0">
                <a:highlight>
                  <a:srgbClr val="00FFFF"/>
                </a:highlight>
                <a:latin typeface="Consolas" panose="020B0609020204030204" pitchFamily="49" charset="0"/>
              </a:rPr>
              <a:t>     r3, r2, r3</a:t>
            </a:r>
          </a:p>
          <a:p>
            <a:r>
              <a:rPr lang="en-GB" dirty="0">
                <a:highlight>
                  <a:srgbClr val="00FF00"/>
                </a:highlight>
                <a:latin typeface="Consolas" panose="020B0609020204030204" pitchFamily="49" charset="0"/>
              </a:rPr>
              <a:t>        mov     r0, r3</a:t>
            </a:r>
          </a:p>
          <a:p>
            <a:r>
              <a:rPr lang="en-GB" dirty="0">
                <a:highlight>
                  <a:srgbClr val="00FF00"/>
                </a:highlight>
                <a:latin typeface="Consolas" panose="020B0609020204030204" pitchFamily="49" charset="0"/>
              </a:rPr>
              <a:t>        adds    r7, r7, #12</a:t>
            </a:r>
          </a:p>
          <a:p>
            <a:r>
              <a:rPr lang="en-GB" dirty="0">
                <a:highlight>
                  <a:srgbClr val="00FF00"/>
                </a:highlight>
                <a:latin typeface="Consolas" panose="020B0609020204030204" pitchFamily="49" charset="0"/>
              </a:rPr>
              <a:t>        mov     </a:t>
            </a:r>
            <a:r>
              <a:rPr lang="en-GB" dirty="0" err="1">
                <a:highlight>
                  <a:srgbClr val="00FF00"/>
                </a:highlight>
                <a:latin typeface="Consolas" panose="020B0609020204030204" pitchFamily="49" charset="0"/>
              </a:rPr>
              <a:t>sp</a:t>
            </a:r>
            <a:r>
              <a:rPr lang="en-GB" dirty="0">
                <a:highlight>
                  <a:srgbClr val="00FF00"/>
                </a:highlight>
                <a:latin typeface="Consolas" panose="020B0609020204030204" pitchFamily="49" charset="0"/>
              </a:rPr>
              <a:t>, r7</a:t>
            </a:r>
          </a:p>
          <a:p>
            <a:r>
              <a:rPr lang="en-GB" dirty="0">
                <a:highlight>
                  <a:srgbClr val="00FF00"/>
                </a:highlight>
                <a:latin typeface="Consolas" panose="020B0609020204030204" pitchFamily="49" charset="0"/>
              </a:rPr>
              <a:t>        </a:t>
            </a:r>
            <a:r>
              <a:rPr lang="en-GB" dirty="0" err="1">
                <a:highlight>
                  <a:srgbClr val="00FF00"/>
                </a:highlight>
                <a:latin typeface="Consolas" panose="020B0609020204030204" pitchFamily="49" charset="0"/>
              </a:rPr>
              <a:t>ldr</a:t>
            </a:r>
            <a:r>
              <a:rPr lang="en-GB" dirty="0">
                <a:highlight>
                  <a:srgbClr val="00FF00"/>
                </a:highlight>
                <a:latin typeface="Consolas" panose="020B0609020204030204" pitchFamily="49" charset="0"/>
              </a:rPr>
              <a:t>     r7, [</a:t>
            </a:r>
            <a:r>
              <a:rPr lang="en-GB" dirty="0" err="1">
                <a:highlight>
                  <a:srgbClr val="00FF00"/>
                </a:highlight>
                <a:latin typeface="Consolas" panose="020B0609020204030204" pitchFamily="49" charset="0"/>
              </a:rPr>
              <a:t>sp</a:t>
            </a:r>
            <a:r>
              <a:rPr lang="en-GB" dirty="0">
                <a:highlight>
                  <a:srgbClr val="00FF00"/>
                </a:highlight>
                <a:latin typeface="Consolas" panose="020B0609020204030204" pitchFamily="49" charset="0"/>
              </a:rPr>
              <a:t>], #4</a:t>
            </a:r>
          </a:p>
          <a:p>
            <a:r>
              <a:rPr lang="en-GB" dirty="0">
                <a:highlight>
                  <a:srgbClr val="00FF00"/>
                </a:highlight>
                <a:latin typeface="Consolas" panose="020B0609020204030204" pitchFamily="49" charset="0"/>
              </a:rPr>
              <a:t>        </a:t>
            </a:r>
            <a:r>
              <a:rPr lang="en-GB" dirty="0" err="1">
                <a:highlight>
                  <a:srgbClr val="00FF00"/>
                </a:highlight>
                <a:latin typeface="Consolas" panose="020B0609020204030204" pitchFamily="49" charset="0"/>
              </a:rPr>
              <a:t>bx</a:t>
            </a:r>
            <a:r>
              <a:rPr lang="en-GB" dirty="0">
                <a:highlight>
                  <a:srgbClr val="00FF00"/>
                </a:highlight>
                <a:latin typeface="Consolas" panose="020B0609020204030204" pitchFamily="49" charset="0"/>
              </a:rPr>
              <a:t>      </a:t>
            </a:r>
            <a:r>
              <a:rPr lang="en-GB" dirty="0" err="1">
                <a:highlight>
                  <a:srgbClr val="00FF00"/>
                </a:highlight>
                <a:latin typeface="Consolas" panose="020B0609020204030204" pitchFamily="49" charset="0"/>
              </a:rPr>
              <a:t>lr</a:t>
            </a:r>
            <a:endParaRPr lang="en-GB" dirty="0">
              <a:highlight>
                <a:srgbClr val="00FF00"/>
              </a:highlight>
              <a:latin typeface="Consolas" panose="020B0609020204030204" pitchFamily="49" charset="0"/>
            </a:endParaRPr>
          </a:p>
        </p:txBody>
      </p:sp>
      <p:sp>
        <p:nvSpPr>
          <p:cNvPr id="11" name="Left Brace 10">
            <a:extLst>
              <a:ext uri="{FF2B5EF4-FFF2-40B4-BE49-F238E27FC236}">
                <a16:creationId xmlns:a16="http://schemas.microsoft.com/office/drawing/2014/main" id="{5E4932BE-A528-F88C-950A-FA1C59D08C03}"/>
              </a:ext>
            </a:extLst>
          </p:cNvPr>
          <p:cNvSpPr/>
          <p:nvPr/>
        </p:nvSpPr>
        <p:spPr>
          <a:xfrm flipH="1">
            <a:off x="7435912" y="944488"/>
            <a:ext cx="450190" cy="3851428"/>
          </a:xfrm>
          <a:prstGeom prst="leftBrace">
            <a:avLst>
              <a:gd name="adj1" fmla="val 8333"/>
              <a:gd name="adj2" fmla="val 494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942920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52BA6-13D4-97A9-B1FB-26FD22F59F0F}"/>
              </a:ext>
            </a:extLst>
          </p:cNvPr>
          <p:cNvSpPr>
            <a:spLocks noGrp="1"/>
          </p:cNvSpPr>
          <p:nvPr>
            <p:ph type="body" sz="quarter" idx="10"/>
          </p:nvPr>
        </p:nvSpPr>
        <p:spPr/>
        <p:txBody>
          <a:bodyPr/>
          <a:lstStyle/>
          <a:p>
            <a:r>
              <a:rPr lang="en-GB" cap="none" dirty="0"/>
              <a:t>C++ to ARM Example</a:t>
            </a:r>
          </a:p>
        </p:txBody>
      </p:sp>
      <p:sp>
        <p:nvSpPr>
          <p:cNvPr id="3" name="Text Placeholder 2">
            <a:extLst>
              <a:ext uri="{FF2B5EF4-FFF2-40B4-BE49-F238E27FC236}">
                <a16:creationId xmlns:a16="http://schemas.microsoft.com/office/drawing/2014/main" id="{908CC510-7084-A807-3BBF-B9A3730F09DF}"/>
              </a:ext>
            </a:extLst>
          </p:cNvPr>
          <p:cNvSpPr>
            <a:spLocks noGrp="1"/>
          </p:cNvSpPr>
          <p:nvPr>
            <p:ph type="body" sz="quarter" idx="15"/>
          </p:nvPr>
        </p:nvSpPr>
        <p:spPr>
          <a:xfrm>
            <a:off x="4892225" y="326402"/>
            <a:ext cx="6762051" cy="4094163"/>
          </a:xfrm>
        </p:spPr>
        <p:txBody>
          <a:bodyPr/>
          <a:lstStyle/>
          <a:p>
            <a:r>
              <a:rPr lang="en-GB" b="1" dirty="0"/>
              <a:t>Using ARM GCC</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        Note the use of the “W” (32-bit view) registers and the </a:t>
            </a:r>
            <a:r>
              <a:rPr lang="en-GB" b="1" dirty="0" err="1"/>
              <a:t>sp</a:t>
            </a:r>
            <a:r>
              <a:rPr lang="en-GB" b="1" dirty="0"/>
              <a:t> </a:t>
            </a:r>
          </a:p>
        </p:txBody>
      </p:sp>
      <p:sp>
        <p:nvSpPr>
          <p:cNvPr id="5" name="TextBox 4">
            <a:extLst>
              <a:ext uri="{FF2B5EF4-FFF2-40B4-BE49-F238E27FC236}">
                <a16:creationId xmlns:a16="http://schemas.microsoft.com/office/drawing/2014/main" id="{450D5AB1-9E32-2912-BC24-A90615A506D5}"/>
              </a:ext>
            </a:extLst>
          </p:cNvPr>
          <p:cNvSpPr txBox="1"/>
          <p:nvPr/>
        </p:nvSpPr>
        <p:spPr>
          <a:xfrm>
            <a:off x="4764284" y="835305"/>
            <a:ext cx="2832407" cy="923330"/>
          </a:xfrm>
          <a:prstGeom prst="rect">
            <a:avLst/>
          </a:prstGeom>
          <a:noFill/>
        </p:spPr>
        <p:txBody>
          <a:bodyPr wrap="square">
            <a:spAutoFit/>
          </a:bodyPr>
          <a:lstStyle/>
          <a:p>
            <a:r>
              <a:rPr lang="en-GB" b="0" dirty="0">
                <a:solidFill>
                  <a:srgbClr val="0000FF"/>
                </a:solidFill>
                <a:effectLst/>
                <a:highlight>
                  <a:srgbClr val="FFFF00"/>
                </a:highlight>
                <a:latin typeface="Consolas" panose="020B0609020204030204" pitchFamily="49" charset="0"/>
              </a:rPr>
              <a:t>int</a:t>
            </a:r>
            <a:r>
              <a:rPr lang="en-GB" b="0" dirty="0">
                <a:solidFill>
                  <a:srgbClr val="000000"/>
                </a:solidFill>
                <a:effectLst/>
                <a:highlight>
                  <a:srgbClr val="FFFF00"/>
                </a:highlight>
                <a:latin typeface="Consolas" panose="020B0609020204030204" pitchFamily="49" charset="0"/>
              </a:rPr>
              <a:t> </a:t>
            </a:r>
            <a:r>
              <a:rPr lang="en-GB" b="0" dirty="0" err="1">
                <a:solidFill>
                  <a:srgbClr val="000000"/>
                </a:solidFill>
                <a:effectLst/>
                <a:highlight>
                  <a:srgbClr val="FFFF00"/>
                </a:highlight>
                <a:latin typeface="Consolas" panose="020B0609020204030204" pitchFamily="49" charset="0"/>
              </a:rPr>
              <a:t>cube_it</a:t>
            </a:r>
            <a:r>
              <a:rPr lang="en-GB" b="0" dirty="0">
                <a:solidFill>
                  <a:srgbClr val="000000"/>
                </a:solidFill>
                <a:effectLst/>
                <a:highlight>
                  <a:srgbClr val="FFFF00"/>
                </a:highlight>
                <a:latin typeface="Consolas" panose="020B0609020204030204" pitchFamily="49" charset="0"/>
              </a:rPr>
              <a:t>(</a:t>
            </a:r>
            <a:r>
              <a:rPr lang="en-GB" b="0" dirty="0">
                <a:solidFill>
                  <a:srgbClr val="0000FF"/>
                </a:solidFill>
                <a:effectLst/>
                <a:highlight>
                  <a:srgbClr val="FFFF00"/>
                </a:highlight>
                <a:latin typeface="Consolas" panose="020B0609020204030204" pitchFamily="49" charset="0"/>
              </a:rPr>
              <a:t>int</a:t>
            </a:r>
            <a:r>
              <a:rPr lang="en-GB" b="0" dirty="0">
                <a:solidFill>
                  <a:srgbClr val="000000"/>
                </a:solidFill>
                <a:effectLst/>
                <a:highlight>
                  <a:srgbClr val="FFFF00"/>
                </a:highlight>
                <a:latin typeface="Consolas" panose="020B0609020204030204" pitchFamily="49" charset="0"/>
              </a:rPr>
              <a:t> n) { </a:t>
            </a:r>
          </a:p>
          <a:p>
            <a:r>
              <a:rPr lang="en-GB" b="0" dirty="0">
                <a:solidFill>
                  <a:srgbClr val="000000"/>
                </a:solidFill>
                <a:effectLst/>
                <a:highlight>
                  <a:srgbClr val="00FFFF"/>
                </a:highlight>
                <a:latin typeface="Consolas" panose="020B0609020204030204" pitchFamily="49" charset="0"/>
              </a:rPr>
              <a:t>    </a:t>
            </a:r>
            <a:r>
              <a:rPr lang="en-GB" b="0" dirty="0">
                <a:solidFill>
                  <a:srgbClr val="0000FF"/>
                </a:solidFill>
                <a:effectLst/>
                <a:highlight>
                  <a:srgbClr val="00FFFF"/>
                </a:highlight>
                <a:latin typeface="Consolas" panose="020B0609020204030204" pitchFamily="49" charset="0"/>
              </a:rPr>
              <a:t>return</a:t>
            </a:r>
            <a:r>
              <a:rPr lang="en-GB" b="0" dirty="0">
                <a:solidFill>
                  <a:srgbClr val="000000"/>
                </a:solidFill>
                <a:effectLst/>
                <a:highlight>
                  <a:srgbClr val="00FFFF"/>
                </a:highlight>
                <a:latin typeface="Consolas" panose="020B0609020204030204" pitchFamily="49" charset="0"/>
              </a:rPr>
              <a:t> n * n * n;</a:t>
            </a:r>
          </a:p>
          <a:p>
            <a:r>
              <a:rPr lang="en-GB" b="0" dirty="0">
                <a:solidFill>
                  <a:srgbClr val="000000"/>
                </a:solidFill>
                <a:effectLst/>
                <a:highlight>
                  <a:srgbClr val="00FF00"/>
                </a:highlight>
                <a:latin typeface="Consolas" panose="020B0609020204030204" pitchFamily="49" charset="0"/>
              </a:rPr>
              <a:t>}                    </a:t>
            </a:r>
          </a:p>
        </p:txBody>
      </p:sp>
      <p:sp>
        <p:nvSpPr>
          <p:cNvPr id="6" name="Rectangle: Rounded Corners 5">
            <a:extLst>
              <a:ext uri="{FF2B5EF4-FFF2-40B4-BE49-F238E27FC236}">
                <a16:creationId xmlns:a16="http://schemas.microsoft.com/office/drawing/2014/main" id="{A1B1D233-1EF9-356C-2D8E-2354F968504B}"/>
              </a:ext>
            </a:extLst>
          </p:cNvPr>
          <p:cNvSpPr/>
          <p:nvPr/>
        </p:nvSpPr>
        <p:spPr>
          <a:xfrm>
            <a:off x="7981781" y="3541201"/>
            <a:ext cx="863987" cy="749082"/>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pic>
        <p:nvPicPr>
          <p:cNvPr id="7" name="Picture 6">
            <a:extLst>
              <a:ext uri="{FF2B5EF4-FFF2-40B4-BE49-F238E27FC236}">
                <a16:creationId xmlns:a16="http://schemas.microsoft.com/office/drawing/2014/main" id="{3BBC69AD-B801-B663-B446-F7A5E80C7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952" y="3641570"/>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3ADF4C-D15E-98D8-31F9-F1AFC1FF2DE5}"/>
              </a:ext>
            </a:extLst>
          </p:cNvPr>
          <p:cNvSpPr txBox="1"/>
          <p:nvPr/>
        </p:nvSpPr>
        <p:spPr>
          <a:xfrm>
            <a:off x="7886102" y="825597"/>
            <a:ext cx="3921114" cy="2585323"/>
          </a:xfrm>
          <a:prstGeom prst="rect">
            <a:avLst/>
          </a:prstGeom>
          <a:noFill/>
        </p:spPr>
        <p:txBody>
          <a:bodyPr wrap="square">
            <a:spAutoFit/>
          </a:bodyPr>
          <a:lstStyle/>
          <a:p>
            <a:r>
              <a:rPr lang="pl-PL" b="0" dirty="0">
                <a:solidFill>
                  <a:srgbClr val="3DC9B0"/>
                </a:solidFill>
                <a:effectLst/>
                <a:latin typeface="Consolas" panose="020B0609020204030204" pitchFamily="49" charset="0"/>
              </a:rPr>
              <a:t>_Z7cube_iti:</a:t>
            </a:r>
            <a:endParaRPr lang="pl-PL" b="0" dirty="0">
              <a:solidFill>
                <a:srgbClr val="D4D4D4"/>
              </a:solidFill>
              <a:effectLst/>
              <a:latin typeface="Consolas" panose="020B0609020204030204" pitchFamily="49" charset="0"/>
            </a:endParaRPr>
          </a:p>
          <a:p>
            <a:r>
              <a:rPr lang="pl-PL" b="0" dirty="0">
                <a:effectLst/>
                <a:highlight>
                  <a:srgbClr val="FFFF00"/>
                </a:highlight>
                <a:latin typeface="Consolas" panose="020B0609020204030204" pitchFamily="49" charset="0"/>
              </a:rPr>
              <a:t>        sub     sp, sp, #16</a:t>
            </a:r>
          </a:p>
          <a:p>
            <a:r>
              <a:rPr lang="pl-PL" b="0" dirty="0">
                <a:effectLst/>
                <a:highlight>
                  <a:srgbClr val="FFFF00"/>
                </a:highlight>
                <a:latin typeface="Consolas" panose="020B0609020204030204" pitchFamily="49" charset="0"/>
              </a:rPr>
              <a:t>        str     w0, [sp, 12]</a:t>
            </a:r>
          </a:p>
          <a:p>
            <a:r>
              <a:rPr lang="pl-PL" b="0" dirty="0">
                <a:effectLst/>
                <a:highlight>
                  <a:srgbClr val="FFFF00"/>
                </a:highlight>
                <a:latin typeface="Consolas" panose="020B0609020204030204" pitchFamily="49" charset="0"/>
              </a:rPr>
              <a:t>        ldr     w0, [sp, 12]</a:t>
            </a:r>
          </a:p>
          <a:p>
            <a:r>
              <a:rPr lang="pl-PL" b="0" dirty="0">
                <a:effectLst/>
                <a:highlight>
                  <a:srgbClr val="00FFFF"/>
                </a:highlight>
                <a:latin typeface="Consolas" panose="020B0609020204030204" pitchFamily="49" charset="0"/>
              </a:rPr>
              <a:t>        mul     w1, w0, w0</a:t>
            </a:r>
          </a:p>
          <a:p>
            <a:r>
              <a:rPr lang="pl-PL" b="0" dirty="0">
                <a:effectLst/>
                <a:highlight>
                  <a:srgbClr val="00FFFF"/>
                </a:highlight>
                <a:latin typeface="Consolas" panose="020B0609020204030204" pitchFamily="49" charset="0"/>
              </a:rPr>
              <a:t>        ldr     w0, [sp, 12]</a:t>
            </a:r>
          </a:p>
          <a:p>
            <a:r>
              <a:rPr lang="pl-PL" b="0" dirty="0">
                <a:effectLst/>
                <a:highlight>
                  <a:srgbClr val="00FFFF"/>
                </a:highlight>
                <a:latin typeface="Consolas" panose="020B0609020204030204" pitchFamily="49" charset="0"/>
              </a:rPr>
              <a:t>        mul     w0, w1, w0</a:t>
            </a:r>
          </a:p>
          <a:p>
            <a:r>
              <a:rPr lang="pl-PL" b="0" dirty="0">
                <a:effectLst/>
                <a:highlight>
                  <a:srgbClr val="00FF00"/>
                </a:highlight>
                <a:latin typeface="Consolas" panose="020B0609020204030204" pitchFamily="49" charset="0"/>
              </a:rPr>
              <a:t>        add     sp, sp, 16</a:t>
            </a:r>
          </a:p>
          <a:p>
            <a:r>
              <a:rPr lang="pl-PL" b="0" dirty="0">
                <a:effectLst/>
                <a:highlight>
                  <a:srgbClr val="00FF00"/>
                </a:highlight>
                <a:latin typeface="Consolas" panose="020B0609020204030204" pitchFamily="49" charset="0"/>
              </a:rPr>
              <a:t>        ret</a:t>
            </a:r>
          </a:p>
        </p:txBody>
      </p:sp>
      <p:sp>
        <p:nvSpPr>
          <p:cNvPr id="11" name="Left Brace 10">
            <a:extLst>
              <a:ext uri="{FF2B5EF4-FFF2-40B4-BE49-F238E27FC236}">
                <a16:creationId xmlns:a16="http://schemas.microsoft.com/office/drawing/2014/main" id="{5E4932BE-A528-F88C-950A-FA1C59D08C03}"/>
              </a:ext>
            </a:extLst>
          </p:cNvPr>
          <p:cNvSpPr/>
          <p:nvPr/>
        </p:nvSpPr>
        <p:spPr>
          <a:xfrm flipH="1">
            <a:off x="7435912" y="944488"/>
            <a:ext cx="450190" cy="2321226"/>
          </a:xfrm>
          <a:prstGeom prst="leftBrace">
            <a:avLst>
              <a:gd name="adj1" fmla="val 8333"/>
              <a:gd name="adj2" fmla="val 4940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8" name="Graphic 7" descr="Information with solid fill">
            <a:extLst>
              <a:ext uri="{FF2B5EF4-FFF2-40B4-BE49-F238E27FC236}">
                <a16:creationId xmlns:a16="http://schemas.microsoft.com/office/drawing/2014/main" id="{F9EF4858-087B-FD75-E523-43D3FBAF80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6327" y="4865937"/>
            <a:ext cx="457200" cy="457200"/>
          </a:xfrm>
          <a:prstGeom prst="rect">
            <a:avLst/>
          </a:prstGeom>
        </p:spPr>
      </p:pic>
    </p:spTree>
    <p:extLst>
      <p:ext uri="{BB962C8B-B14F-4D97-AF65-F5344CB8AC3E}">
        <p14:creationId xmlns:p14="http://schemas.microsoft.com/office/powerpoint/2010/main" val="422830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57B0E-34E1-DA67-1935-4011E4DDDB0F}"/>
              </a:ext>
            </a:extLst>
          </p:cNvPr>
          <p:cNvSpPr>
            <a:spLocks noGrp="1"/>
          </p:cNvSpPr>
          <p:nvPr>
            <p:ph type="body" sz="quarter" idx="10"/>
          </p:nvPr>
        </p:nvSpPr>
        <p:spPr/>
        <p:txBody>
          <a:bodyPr/>
          <a:lstStyle/>
          <a:p>
            <a:r>
              <a:rPr lang="en-GB" cap="none" dirty="0"/>
              <a:t>C++ to ARM example </a:t>
            </a:r>
          </a:p>
        </p:txBody>
      </p:sp>
      <p:sp>
        <p:nvSpPr>
          <p:cNvPr id="3" name="Text Placeholder 2">
            <a:extLst>
              <a:ext uri="{FF2B5EF4-FFF2-40B4-BE49-F238E27FC236}">
                <a16:creationId xmlns:a16="http://schemas.microsoft.com/office/drawing/2014/main" id="{A7888BDB-5630-24D4-B525-F0826E6B279F}"/>
              </a:ext>
            </a:extLst>
          </p:cNvPr>
          <p:cNvSpPr>
            <a:spLocks noGrp="1"/>
          </p:cNvSpPr>
          <p:nvPr>
            <p:ph type="body" sz="quarter" idx="15"/>
          </p:nvPr>
        </p:nvSpPr>
        <p:spPr>
          <a:xfrm>
            <a:off x="4669002" y="340581"/>
            <a:ext cx="7138213" cy="4094163"/>
          </a:xfrm>
        </p:spPr>
        <p:txBody>
          <a:bodyPr/>
          <a:lstStyle/>
          <a:p>
            <a:r>
              <a:rPr lang="en-GB" b="1" dirty="0"/>
              <a:t>However, things quickly get complex as C++’s library is utilised, even on the simplest example…</a:t>
            </a:r>
          </a:p>
        </p:txBody>
      </p:sp>
      <p:sp>
        <p:nvSpPr>
          <p:cNvPr id="4" name="TextBox 3">
            <a:extLst>
              <a:ext uri="{FF2B5EF4-FFF2-40B4-BE49-F238E27FC236}">
                <a16:creationId xmlns:a16="http://schemas.microsoft.com/office/drawing/2014/main" id="{9EF05C15-0919-1E9F-1D14-DAF9280FA2C8}"/>
              </a:ext>
            </a:extLst>
          </p:cNvPr>
          <p:cNvSpPr txBox="1"/>
          <p:nvPr/>
        </p:nvSpPr>
        <p:spPr>
          <a:xfrm>
            <a:off x="4683258" y="995979"/>
            <a:ext cx="6714382" cy="1815882"/>
          </a:xfrm>
          <a:prstGeom prst="rect">
            <a:avLst/>
          </a:prstGeom>
          <a:solidFill>
            <a:srgbClr val="000000"/>
          </a:solidFill>
        </p:spPr>
        <p:txBody>
          <a:bodyPr wrap="square">
            <a:spAutoFit/>
          </a:bodyPr>
          <a:lstStyle/>
          <a:p>
            <a:r>
              <a:rPr lang="en-US" sz="1400" b="0" dirty="0">
                <a:solidFill>
                  <a:srgbClr val="569CD6"/>
                </a:solidFill>
                <a:effectLst/>
                <a:latin typeface="Consolas" panose="020B0609020204030204" pitchFamily="49" charset="0"/>
              </a:rPr>
              <a:t>#include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&lt;</a:t>
            </a:r>
            <a:r>
              <a:rPr lang="en-US" sz="1400" b="0" dirty="0">
                <a:solidFill>
                  <a:srgbClr val="CE9178"/>
                </a:solidFill>
                <a:effectLst/>
                <a:latin typeface="Consolas" panose="020B0609020204030204" pitchFamily="49" charset="0"/>
              </a:rPr>
              <a:t>iostream</a:t>
            </a:r>
            <a:r>
              <a:rPr lang="en-US" sz="1400" b="0" dirty="0">
                <a:solidFill>
                  <a:srgbClr val="569CD6"/>
                </a:solidFill>
                <a:effectLst/>
                <a:latin typeface="Consolas" panose="020B0609020204030204" pitchFamily="49" charset="0"/>
              </a:rPr>
              <a:t>&gt;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 main</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std::</a:t>
            </a:r>
            <a:r>
              <a:rPr lang="en-US" sz="1400" b="0" dirty="0" err="1">
                <a:solidFill>
                  <a:srgbClr val="D4D4D4"/>
                </a:solidFill>
                <a:effectLst/>
                <a:latin typeface="Consolas" panose="020B0609020204030204" pitchFamily="49" charset="0"/>
              </a:rPr>
              <a:t>cout</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&lt;&lt;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"Hello, world!"</a:t>
            </a:r>
            <a:r>
              <a:rPr lang="en-US" sz="1400" b="0" dirty="0">
                <a:solidFill>
                  <a:srgbClr val="D4D4D4"/>
                </a:solidFill>
                <a:effectLst/>
                <a:latin typeface="Consolas" panose="020B0609020204030204" pitchFamily="49" charset="0"/>
              </a:rPr>
              <a:t> </a:t>
            </a:r>
            <a:r>
              <a:rPr lang="en-US" sz="1400" b="0" dirty="0">
                <a:solidFill>
                  <a:srgbClr val="DCDCDC"/>
                </a:solidFill>
                <a:effectLst/>
                <a:latin typeface="Consolas" panose="020B0609020204030204" pitchFamily="49" charset="0"/>
              </a:rPr>
              <a:t>&lt;&lt;</a:t>
            </a:r>
            <a:r>
              <a:rPr lang="en-US" sz="1400" b="0" dirty="0">
                <a:solidFill>
                  <a:srgbClr val="D4D4D4"/>
                </a:solidFill>
                <a:effectLst/>
                <a:latin typeface="Consolas" panose="020B0609020204030204" pitchFamily="49" charset="0"/>
              </a:rPr>
              <a:t> std::</a:t>
            </a:r>
            <a:r>
              <a:rPr lang="en-US" sz="1400" b="0" dirty="0" err="1">
                <a:solidFill>
                  <a:srgbClr val="D4D4D4"/>
                </a:solidFill>
                <a:effectLst/>
                <a:latin typeface="Consolas" panose="020B0609020204030204" pitchFamily="49" charset="0"/>
              </a:rPr>
              <a:t>endl</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CDCDC"/>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38A834C4-A734-6F3F-D294-475DE72DAA98}"/>
              </a:ext>
            </a:extLst>
          </p:cNvPr>
          <p:cNvSpPr/>
          <p:nvPr/>
        </p:nvSpPr>
        <p:spPr>
          <a:xfrm>
            <a:off x="11450731" y="2912915"/>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pic>
        <p:nvPicPr>
          <p:cNvPr id="6" name="Picture 5">
            <a:extLst>
              <a:ext uri="{FF2B5EF4-FFF2-40B4-BE49-F238E27FC236}">
                <a16:creationId xmlns:a16="http://schemas.microsoft.com/office/drawing/2014/main" id="{59590C3A-80D7-4F47-713B-134ABB6BB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1819" y="995979"/>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FFB739-046A-E80B-595B-C23824C58E57}"/>
              </a:ext>
            </a:extLst>
          </p:cNvPr>
          <p:cNvSpPr txBox="1"/>
          <p:nvPr/>
        </p:nvSpPr>
        <p:spPr>
          <a:xfrm>
            <a:off x="4669002" y="2912915"/>
            <a:ext cx="6714382" cy="3816429"/>
          </a:xfrm>
          <a:prstGeom prst="rect">
            <a:avLst/>
          </a:prstGeom>
          <a:solidFill>
            <a:srgbClr val="000000"/>
          </a:solidFill>
        </p:spPr>
        <p:txBody>
          <a:bodyPr wrap="square">
            <a:spAutoFit/>
          </a:bodyPr>
          <a:lstStyle/>
          <a:p>
            <a:r>
              <a:rPr lang="en-GB" sz="1100" b="0" dirty="0">
                <a:solidFill>
                  <a:srgbClr val="3DC9B0"/>
                </a:solidFill>
                <a:effectLst/>
                <a:latin typeface="Consolas" panose="020B0609020204030204" pitchFamily="49" charset="0"/>
              </a:rPr>
              <a:t>.LC0:</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.string</a:t>
            </a:r>
            <a:r>
              <a:rPr lang="en-GB" sz="1100" b="0" dirty="0">
                <a:solidFill>
                  <a:srgbClr val="D4D4D4"/>
                </a:solidFill>
                <a:effectLst/>
                <a:latin typeface="Consolas" panose="020B0609020204030204" pitchFamily="49" charset="0"/>
              </a:rPr>
              <a:t> </a:t>
            </a:r>
            <a:r>
              <a:rPr lang="en-GB" sz="1100" b="0" dirty="0">
                <a:solidFill>
                  <a:srgbClr val="CE9178"/>
                </a:solidFill>
                <a:effectLst/>
                <a:latin typeface="Consolas" panose="020B0609020204030204" pitchFamily="49" charset="0"/>
              </a:rPr>
              <a:t>"Hello, world!"</a:t>
            </a:r>
            <a:endParaRPr lang="en-GB" sz="1100" b="0" dirty="0">
              <a:solidFill>
                <a:srgbClr val="D4D4D4"/>
              </a:solidFill>
              <a:effectLst/>
              <a:latin typeface="Consolas" panose="020B0609020204030204" pitchFamily="49" charset="0"/>
            </a:endParaRPr>
          </a:p>
          <a:p>
            <a:r>
              <a:rPr lang="en-GB" sz="1100" b="0" dirty="0">
                <a:solidFill>
                  <a:srgbClr val="3DC9B0"/>
                </a:solidFill>
                <a:effectLst/>
                <a:latin typeface="Consolas" panose="020B0609020204030204" pitchFamily="49" charset="0"/>
              </a:rPr>
              <a:t>main:</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err="1">
                <a:solidFill>
                  <a:srgbClr val="569CD6"/>
                </a:solidFill>
                <a:effectLst/>
                <a:latin typeface="Consolas" panose="020B0609020204030204" pitchFamily="49" charset="0"/>
              </a:rPr>
              <a:t>stp</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x29</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x30</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a:t>
            </a:r>
            <a:r>
              <a:rPr lang="en-GB" sz="1100" b="0" dirty="0" err="1">
                <a:solidFill>
                  <a:srgbClr val="4864AA"/>
                </a:solidFill>
                <a:effectLst/>
                <a:latin typeface="Consolas" panose="020B0609020204030204" pitchFamily="49" charset="0"/>
              </a:rPr>
              <a:t>sp</a:t>
            </a:r>
            <a:r>
              <a:rPr lang="en-GB" sz="1100" b="0" dirty="0">
                <a:solidFill>
                  <a:srgbClr val="D4D4D4"/>
                </a:solidFill>
                <a:effectLst/>
                <a:latin typeface="Consolas" panose="020B0609020204030204" pitchFamily="49" charset="0"/>
              </a:rPr>
              <a:t>, -</a:t>
            </a:r>
            <a:r>
              <a:rPr lang="en-GB" sz="1100" b="0" dirty="0">
                <a:solidFill>
                  <a:srgbClr val="B5CEA8"/>
                </a:solidFill>
                <a:effectLst/>
                <a:latin typeface="Consolas" panose="020B0609020204030204" pitchFamily="49" charset="0"/>
              </a:rPr>
              <a:t>16</a:t>
            </a:r>
            <a:r>
              <a:rPr lang="en-GB" sz="1100" b="0" dirty="0">
                <a:solidFill>
                  <a:srgbClr val="DCDCDC"/>
                </a:solidFill>
                <a:effectLst/>
                <a:latin typeface="Consolas" panose="020B0609020204030204" pitchFamily="49" charset="0"/>
              </a:rPr>
              <a:t>]</a:t>
            </a:r>
            <a:r>
              <a:rPr lang="en-GB" sz="1100" b="0" dirty="0">
                <a:solidFill>
                  <a:srgbClr val="D4D4D4"/>
                </a:solidFill>
                <a:effectLst/>
                <a:latin typeface="Consolas" panose="020B0609020204030204" pitchFamily="49" charset="0"/>
              </a:rPr>
              <a:t>!</a:t>
            </a: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mov</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x29</a:t>
            </a:r>
            <a:r>
              <a:rPr lang="en-GB" sz="1100" b="0" dirty="0">
                <a:solidFill>
                  <a:srgbClr val="D4D4D4"/>
                </a:solidFill>
                <a:effectLst/>
                <a:latin typeface="Consolas" panose="020B0609020204030204" pitchFamily="49" charset="0"/>
              </a:rPr>
              <a:t>, </a:t>
            </a:r>
            <a:r>
              <a:rPr lang="en-GB" sz="1100" b="0" dirty="0" err="1">
                <a:solidFill>
                  <a:srgbClr val="4864AA"/>
                </a:solidFill>
                <a:effectLst/>
                <a:latin typeface="Consolas" panose="020B0609020204030204" pitchFamily="49" charset="0"/>
              </a:rPr>
              <a:t>sp</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err="1">
                <a:solidFill>
                  <a:srgbClr val="569CD6"/>
                </a:solidFill>
                <a:effectLst/>
                <a:latin typeface="Consolas" panose="020B0609020204030204" pitchFamily="49" charset="0"/>
              </a:rPr>
              <a:t>adrp</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.LC0</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add</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x1</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lo12</a:t>
            </a:r>
            <a:r>
              <a:rPr lang="en-GB" sz="1100" b="0" dirty="0">
                <a:solidFill>
                  <a:srgbClr val="D4D4D4"/>
                </a:solidFill>
                <a:effectLst/>
                <a:latin typeface="Consolas" panose="020B0609020204030204" pitchFamily="49" charset="0"/>
              </a:rPr>
              <a:t>:</a:t>
            </a:r>
            <a:r>
              <a:rPr lang="en-GB" sz="1100" b="0" dirty="0">
                <a:solidFill>
                  <a:srgbClr val="3DC9B0"/>
                </a:solidFill>
                <a:effectLst/>
                <a:latin typeface="Consolas" panose="020B0609020204030204" pitchFamily="49" charset="0"/>
              </a:rPr>
              <a:t>.LC0</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err="1">
                <a:solidFill>
                  <a:srgbClr val="569CD6"/>
                </a:solidFill>
                <a:effectLst/>
                <a:latin typeface="Consolas" panose="020B0609020204030204" pitchFamily="49" charset="0"/>
              </a:rPr>
              <a:t>adrp</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_ZSt4cout</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add</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lo12</a:t>
            </a:r>
            <a:r>
              <a:rPr lang="en-GB" sz="1100" b="0" dirty="0">
                <a:solidFill>
                  <a:srgbClr val="D4D4D4"/>
                </a:solidFill>
                <a:effectLst/>
                <a:latin typeface="Consolas" panose="020B0609020204030204" pitchFamily="49" charset="0"/>
              </a:rPr>
              <a:t>:</a:t>
            </a:r>
            <a:r>
              <a:rPr lang="en-GB" sz="1100" b="0" dirty="0">
                <a:solidFill>
                  <a:srgbClr val="3DC9B0"/>
                </a:solidFill>
                <a:effectLst/>
                <a:latin typeface="Consolas" panose="020B0609020204030204" pitchFamily="49" charset="0"/>
              </a:rPr>
              <a:t>_ZSt4cout</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bl</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basic_ostream</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char_traits</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&amp;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a:solidFill>
                  <a:srgbClr val="3DC9B0"/>
                </a:solidFill>
                <a:effectLst/>
                <a:latin typeface="Consolas" panose="020B0609020204030204" pitchFamily="49" charset="0"/>
              </a:rPr>
              <a:t>operator</a:t>
            </a:r>
            <a:r>
              <a:rPr lang="en-GB" sz="1100" b="0" dirty="0">
                <a:solidFill>
                  <a:srgbClr val="DCDCDC"/>
                </a:solidFill>
                <a:effectLst/>
                <a:latin typeface="Consolas" panose="020B0609020204030204" pitchFamily="49" charset="0"/>
              </a:rPr>
              <a:t>&lt;&lt;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char_traits</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&gt;(</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basic_ostream</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char_traits</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&amp;, </a:t>
            </a:r>
            <a:r>
              <a:rPr lang="en-GB" sz="1100" b="0" dirty="0">
                <a:solidFill>
                  <a:srgbClr val="3DC9B0"/>
                </a:solidFill>
                <a:effectLst/>
                <a:latin typeface="Consolas" panose="020B0609020204030204" pitchFamily="49" charset="0"/>
              </a:rPr>
              <a:t>char</a:t>
            </a:r>
            <a:r>
              <a:rPr lang="en-GB" sz="1100" b="0" dirty="0">
                <a:solidFill>
                  <a:srgbClr val="D4D4D4"/>
                </a:solidFill>
                <a:effectLst/>
                <a:latin typeface="Consolas" panose="020B0609020204030204" pitchFamily="49" charset="0"/>
              </a:rPr>
              <a:t> </a:t>
            </a:r>
            <a:r>
              <a:rPr lang="en-GB" sz="1100" b="0" dirty="0" err="1">
                <a:solidFill>
                  <a:srgbClr val="3DC9B0"/>
                </a:solidFill>
                <a:effectLst/>
                <a:latin typeface="Consolas" panose="020B0609020204030204" pitchFamily="49" charset="0"/>
              </a:rPr>
              <a:t>const</a:t>
            </a:r>
            <a:r>
              <a:rPr lang="en-GB" sz="1100" b="0" dirty="0">
                <a:solidFill>
                  <a:srgbClr val="D4D4D4"/>
                </a:solidFill>
                <a:effectLst/>
                <a:latin typeface="Consolas" panose="020B0609020204030204" pitchFamily="49" charset="0"/>
              </a:rPr>
              <a:t>*</a:t>
            </a:r>
            <a:r>
              <a:rPr lang="en-GB" sz="1100" b="0" dirty="0">
                <a:solidFill>
                  <a:srgbClr val="DCDCDC"/>
                </a:solidFill>
                <a:effectLst/>
                <a:latin typeface="Consolas" panose="020B0609020204030204" pitchFamily="49" charset="0"/>
              </a:rPr>
              <a:t>)</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mov</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x2</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err="1">
                <a:solidFill>
                  <a:srgbClr val="569CD6"/>
                </a:solidFill>
                <a:effectLst/>
                <a:latin typeface="Consolas" panose="020B0609020204030204" pitchFamily="49" charset="0"/>
              </a:rPr>
              <a:t>adrp</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_ZSt4endlIcSt11char_traitsIcEERSt13basic_ostreamIT_T0_ES6_</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add</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x1</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lo12</a:t>
            </a:r>
            <a:r>
              <a:rPr lang="en-GB" sz="1100" b="0" dirty="0">
                <a:solidFill>
                  <a:srgbClr val="D4D4D4"/>
                </a:solidFill>
                <a:effectLst/>
                <a:latin typeface="Consolas" panose="020B0609020204030204" pitchFamily="49" charset="0"/>
              </a:rPr>
              <a:t>:</a:t>
            </a:r>
            <a:r>
              <a:rPr lang="en-GB" sz="1100" b="0" dirty="0">
                <a:solidFill>
                  <a:srgbClr val="3DC9B0"/>
                </a:solidFill>
                <a:effectLst/>
                <a:latin typeface="Consolas" panose="020B0609020204030204" pitchFamily="49" charset="0"/>
              </a:rPr>
              <a:t>_ZSt4endlIcSt11char_traitsIcEERSt13basic_ostreamIT_T0_ES6_</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mov</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x0</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x2</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bl</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basic_ostream</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char_traits</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a:t>
            </a:r>
            <a:r>
              <a:rPr lang="en-GB" sz="1100" b="0" dirty="0">
                <a:solidFill>
                  <a:srgbClr val="3DC9B0"/>
                </a:solidFill>
                <a:effectLst/>
                <a:latin typeface="Consolas" panose="020B0609020204030204" pitchFamily="49" charset="0"/>
              </a:rPr>
              <a:t>operator</a:t>
            </a:r>
            <a:r>
              <a:rPr lang="en-GB" sz="1100" b="0" dirty="0">
                <a:solidFill>
                  <a:srgbClr val="DCDCDC"/>
                </a:solidFill>
                <a:effectLst/>
                <a:latin typeface="Consolas" panose="020B0609020204030204" pitchFamily="49" charset="0"/>
              </a:rPr>
              <a:t>&lt;&lt;(</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basic_ostream</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char_traits</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&amp; </a:t>
            </a:r>
            <a:r>
              <a:rPr lang="en-GB" sz="1100" b="0" dirty="0">
                <a:solidFill>
                  <a:srgbClr val="DCDCDC"/>
                </a:solidFill>
                <a:effectLst/>
                <a:latin typeface="Consolas" panose="020B0609020204030204" pitchFamily="49" charset="0"/>
              </a:rPr>
              <a:t>(</a:t>
            </a:r>
            <a:r>
              <a:rPr lang="en-GB" sz="1100" b="0" dirty="0">
                <a:solidFill>
                  <a:srgbClr val="D4D4D4"/>
                </a:solidFill>
                <a:effectLst/>
                <a:latin typeface="Consolas" panose="020B0609020204030204" pitchFamily="49" charset="0"/>
              </a:rPr>
              <a:t>*</a:t>
            </a:r>
            <a:r>
              <a:rPr lang="en-GB" sz="1100" b="0" dirty="0">
                <a:solidFill>
                  <a:srgbClr val="DCDCDC"/>
                </a:solidFill>
                <a:effectLst/>
                <a:latin typeface="Consolas" panose="020B0609020204030204" pitchFamily="49" charset="0"/>
              </a:rPr>
              <a:t>)(</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basic_ostream</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std</a:t>
            </a:r>
            <a:r>
              <a:rPr lang="en-GB" sz="1100" b="0" dirty="0">
                <a:solidFill>
                  <a:srgbClr val="D4D4D4"/>
                </a:solidFill>
                <a:effectLst/>
                <a:latin typeface="Consolas" panose="020B0609020204030204" pitchFamily="49" charset="0"/>
              </a:rPr>
              <a:t>::</a:t>
            </a:r>
            <a:r>
              <a:rPr lang="en-GB" sz="1100" b="0" dirty="0" err="1">
                <a:solidFill>
                  <a:srgbClr val="3DC9B0"/>
                </a:solidFill>
                <a:effectLst/>
                <a:latin typeface="Consolas" panose="020B0609020204030204" pitchFamily="49" charset="0"/>
              </a:rPr>
              <a:t>char_traits</a:t>
            </a:r>
            <a:r>
              <a:rPr lang="en-GB" sz="1100" b="0" dirty="0">
                <a:solidFill>
                  <a:srgbClr val="DCDCDC"/>
                </a:solidFill>
                <a:effectLst/>
                <a:latin typeface="Consolas" panose="020B0609020204030204" pitchFamily="49" charset="0"/>
              </a:rPr>
              <a:t>&lt;</a:t>
            </a:r>
            <a:r>
              <a:rPr lang="en-GB" sz="1100" b="0" dirty="0">
                <a:solidFill>
                  <a:srgbClr val="3DC9B0"/>
                </a:solidFill>
                <a:effectLst/>
                <a:latin typeface="Consolas" panose="020B0609020204030204" pitchFamily="49" charset="0"/>
              </a:rPr>
              <a:t>char</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&gt;</a:t>
            </a:r>
            <a:r>
              <a:rPr lang="en-GB" sz="1100" b="0" dirty="0">
                <a:solidFill>
                  <a:srgbClr val="D4D4D4"/>
                </a:solidFill>
                <a:effectLst/>
                <a:latin typeface="Consolas" panose="020B0609020204030204" pitchFamily="49" charset="0"/>
              </a:rPr>
              <a:t>&amp;</a:t>
            </a:r>
            <a:r>
              <a:rPr lang="en-GB" sz="1100" b="0" dirty="0">
                <a:solidFill>
                  <a:srgbClr val="DCDCDC"/>
                </a:solidFill>
                <a:effectLst/>
                <a:latin typeface="Consolas" panose="020B0609020204030204" pitchFamily="49" charset="0"/>
              </a:rPr>
              <a:t>))</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mov</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w0</a:t>
            </a:r>
            <a:r>
              <a:rPr lang="en-GB" sz="1100" b="0" dirty="0">
                <a:solidFill>
                  <a:srgbClr val="D4D4D4"/>
                </a:solidFill>
                <a:effectLst/>
                <a:latin typeface="Consolas" panose="020B0609020204030204" pitchFamily="49" charset="0"/>
              </a:rPr>
              <a:t>, </a:t>
            </a:r>
            <a:r>
              <a:rPr lang="en-GB" sz="1100" b="0" dirty="0">
                <a:solidFill>
                  <a:srgbClr val="B5CEA8"/>
                </a:solidFill>
                <a:effectLst/>
                <a:latin typeface="Consolas" panose="020B0609020204030204" pitchFamily="49" charset="0"/>
              </a:rPr>
              <a:t>0</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err="1">
                <a:solidFill>
                  <a:srgbClr val="569CD6"/>
                </a:solidFill>
                <a:effectLst/>
                <a:latin typeface="Consolas" panose="020B0609020204030204" pitchFamily="49" charset="0"/>
              </a:rPr>
              <a:t>ldp</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x29</a:t>
            </a:r>
            <a:r>
              <a:rPr lang="en-GB" sz="1100" b="0" dirty="0">
                <a:solidFill>
                  <a:srgbClr val="D4D4D4"/>
                </a:solidFill>
                <a:effectLst/>
                <a:latin typeface="Consolas" panose="020B0609020204030204" pitchFamily="49" charset="0"/>
              </a:rPr>
              <a:t>, </a:t>
            </a:r>
            <a:r>
              <a:rPr lang="en-GB" sz="1100" b="0" dirty="0">
                <a:solidFill>
                  <a:srgbClr val="3DC9B0"/>
                </a:solidFill>
                <a:effectLst/>
                <a:latin typeface="Consolas" panose="020B0609020204030204" pitchFamily="49" charset="0"/>
              </a:rPr>
              <a:t>x30</a:t>
            </a:r>
            <a:r>
              <a:rPr lang="en-GB" sz="1100" b="0" dirty="0">
                <a:solidFill>
                  <a:srgbClr val="D4D4D4"/>
                </a:solidFill>
                <a:effectLst/>
                <a:latin typeface="Consolas" panose="020B0609020204030204" pitchFamily="49" charset="0"/>
              </a:rPr>
              <a:t>, </a:t>
            </a:r>
            <a:r>
              <a:rPr lang="en-GB" sz="1100" b="0" dirty="0">
                <a:solidFill>
                  <a:srgbClr val="DCDCDC"/>
                </a:solidFill>
                <a:effectLst/>
                <a:latin typeface="Consolas" panose="020B0609020204030204" pitchFamily="49" charset="0"/>
              </a:rPr>
              <a:t>[</a:t>
            </a:r>
            <a:r>
              <a:rPr lang="en-GB" sz="1100" b="0" dirty="0" err="1">
                <a:solidFill>
                  <a:srgbClr val="4864AA"/>
                </a:solidFill>
                <a:effectLst/>
                <a:latin typeface="Consolas" panose="020B0609020204030204" pitchFamily="49" charset="0"/>
              </a:rPr>
              <a:t>sp</a:t>
            </a:r>
            <a:r>
              <a:rPr lang="en-GB" sz="1100" b="0" dirty="0">
                <a:solidFill>
                  <a:srgbClr val="DCDCDC"/>
                </a:solidFill>
                <a:effectLst/>
                <a:latin typeface="Consolas" panose="020B0609020204030204" pitchFamily="49" charset="0"/>
              </a:rPr>
              <a:t>]</a:t>
            </a:r>
            <a:r>
              <a:rPr lang="en-GB" sz="1100" b="0" dirty="0">
                <a:solidFill>
                  <a:srgbClr val="D4D4D4"/>
                </a:solidFill>
                <a:effectLst/>
                <a:latin typeface="Consolas" panose="020B0609020204030204" pitchFamily="49" charset="0"/>
              </a:rPr>
              <a:t>, </a:t>
            </a:r>
            <a:r>
              <a:rPr lang="en-GB" sz="1100" b="0" dirty="0">
                <a:solidFill>
                  <a:srgbClr val="B5CEA8"/>
                </a:solidFill>
                <a:effectLst/>
                <a:latin typeface="Consolas" panose="020B0609020204030204" pitchFamily="49" charset="0"/>
              </a:rPr>
              <a:t>16</a:t>
            </a:r>
            <a:endParaRPr lang="en-GB" sz="1100" b="0" dirty="0">
              <a:solidFill>
                <a:srgbClr val="D4D4D4"/>
              </a:solidFill>
              <a:effectLst/>
              <a:latin typeface="Consolas" panose="020B0609020204030204" pitchFamily="49" charset="0"/>
            </a:endParaRPr>
          </a:p>
          <a:p>
            <a:r>
              <a:rPr lang="en-GB" sz="1100" b="0" dirty="0">
                <a:solidFill>
                  <a:srgbClr val="D4D4D4"/>
                </a:solidFill>
                <a:effectLst/>
                <a:latin typeface="Consolas" panose="020B0609020204030204" pitchFamily="49" charset="0"/>
              </a:rPr>
              <a:t>   </a:t>
            </a:r>
            <a:r>
              <a:rPr lang="en-GB" sz="1100" b="0" dirty="0">
                <a:solidFill>
                  <a:srgbClr val="569CD6"/>
                </a:solidFill>
                <a:effectLst/>
                <a:latin typeface="Consolas" panose="020B0609020204030204" pitchFamily="49" charset="0"/>
              </a:rPr>
              <a:t>ret</a:t>
            </a:r>
            <a:endParaRPr lang="en-GB" sz="1100" b="0" dirty="0">
              <a:solidFill>
                <a:srgbClr val="D4D4D4"/>
              </a:solidFill>
              <a:effectLst/>
              <a:latin typeface="Consolas" panose="020B0609020204030204" pitchFamily="49" charset="0"/>
            </a:endParaRPr>
          </a:p>
        </p:txBody>
      </p:sp>
      <p:sp>
        <p:nvSpPr>
          <p:cNvPr id="8" name="Arrow: Down 7">
            <a:extLst>
              <a:ext uri="{FF2B5EF4-FFF2-40B4-BE49-F238E27FC236}">
                <a16:creationId xmlns:a16="http://schemas.microsoft.com/office/drawing/2014/main" id="{3823CC60-7199-FDAF-C82E-3107AC31381E}"/>
              </a:ext>
            </a:extLst>
          </p:cNvPr>
          <p:cNvSpPr/>
          <p:nvPr/>
        </p:nvSpPr>
        <p:spPr>
          <a:xfrm>
            <a:off x="11649694" y="1511239"/>
            <a:ext cx="224868" cy="130062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280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D8233-5603-6DE5-E4AD-DBD76D53DF74}"/>
              </a:ext>
            </a:extLst>
          </p:cNvPr>
          <p:cNvSpPr>
            <a:spLocks noGrp="1"/>
          </p:cNvSpPr>
          <p:nvPr>
            <p:ph type="body" sz="quarter" idx="10"/>
          </p:nvPr>
        </p:nvSpPr>
        <p:spPr/>
        <p:txBody>
          <a:bodyPr/>
          <a:lstStyle/>
          <a:p>
            <a:r>
              <a:rPr lang="en-GB" sz="4000" cap="none" dirty="0"/>
              <a:t>C++ to ARM Overview/</a:t>
            </a:r>
          </a:p>
          <a:p>
            <a:r>
              <a:rPr lang="en-GB" sz="4000" cap="none" dirty="0"/>
              <a:t>Breakdown</a:t>
            </a:r>
          </a:p>
        </p:txBody>
      </p:sp>
      <p:graphicFrame>
        <p:nvGraphicFramePr>
          <p:cNvPr id="4" name="Diagram 3">
            <a:extLst>
              <a:ext uri="{FF2B5EF4-FFF2-40B4-BE49-F238E27FC236}">
                <a16:creationId xmlns:a16="http://schemas.microsoft.com/office/drawing/2014/main" id="{0720C281-EC5B-F58B-5D21-F4F1B4ED0866}"/>
              </a:ext>
            </a:extLst>
          </p:cNvPr>
          <p:cNvGraphicFramePr/>
          <p:nvPr>
            <p:extLst>
              <p:ext uri="{D42A27DB-BD31-4B8C-83A1-F6EECF244321}">
                <p14:modId xmlns:p14="http://schemas.microsoft.com/office/powerpoint/2010/main" val="242536057"/>
              </p:ext>
            </p:extLst>
          </p:nvPr>
        </p:nvGraphicFramePr>
        <p:xfrm>
          <a:off x="4490191" y="201881"/>
          <a:ext cx="7587013" cy="641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Right 7">
            <a:extLst>
              <a:ext uri="{FF2B5EF4-FFF2-40B4-BE49-F238E27FC236}">
                <a16:creationId xmlns:a16="http://schemas.microsoft.com/office/drawing/2014/main" id="{CDF215C9-CEE1-3C47-DB8C-4F0A7C3D0F72}"/>
              </a:ext>
            </a:extLst>
          </p:cNvPr>
          <p:cNvSpPr/>
          <p:nvPr/>
        </p:nvSpPr>
        <p:spPr>
          <a:xfrm>
            <a:off x="9237025" y="2376256"/>
            <a:ext cx="415636" cy="36813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FEADF862-D03D-799E-FFFA-B7959A696AE9}"/>
              </a:ext>
            </a:extLst>
          </p:cNvPr>
          <p:cNvSpPr/>
          <p:nvPr/>
        </p:nvSpPr>
        <p:spPr>
          <a:xfrm flipH="1">
            <a:off x="9181607" y="2744391"/>
            <a:ext cx="415636" cy="36813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descr="Monitor with solid fill">
            <a:extLst>
              <a:ext uri="{FF2B5EF4-FFF2-40B4-BE49-F238E27FC236}">
                <a16:creationId xmlns:a16="http://schemas.microsoft.com/office/drawing/2014/main" id="{FB3E7793-7264-776A-92F8-0B6F11986A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7136" y="2306782"/>
            <a:ext cx="914400" cy="914400"/>
          </a:xfrm>
          <a:prstGeom prst="rect">
            <a:avLst/>
          </a:prstGeom>
        </p:spPr>
      </p:pic>
      <p:sp>
        <p:nvSpPr>
          <p:cNvPr id="12" name="Arrow: Right 11">
            <a:extLst>
              <a:ext uri="{FF2B5EF4-FFF2-40B4-BE49-F238E27FC236}">
                <a16:creationId xmlns:a16="http://schemas.microsoft.com/office/drawing/2014/main" id="{95949579-5001-B4D9-A782-E2E57A7BAEDB}"/>
              </a:ext>
            </a:extLst>
          </p:cNvPr>
          <p:cNvSpPr/>
          <p:nvPr/>
        </p:nvSpPr>
        <p:spPr>
          <a:xfrm>
            <a:off x="10290587" y="4446722"/>
            <a:ext cx="415636" cy="36813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C54FA334-EA11-B443-2631-04E3FDCF24DB}"/>
              </a:ext>
            </a:extLst>
          </p:cNvPr>
          <p:cNvSpPr/>
          <p:nvPr/>
        </p:nvSpPr>
        <p:spPr>
          <a:xfrm flipH="1">
            <a:off x="10235169" y="4814857"/>
            <a:ext cx="415636" cy="36813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13" descr="Monitor with solid fill">
            <a:extLst>
              <a:ext uri="{FF2B5EF4-FFF2-40B4-BE49-F238E27FC236}">
                <a16:creationId xmlns:a16="http://schemas.microsoft.com/office/drawing/2014/main" id="{63DC589B-1999-8CAF-9F75-94542D8747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0698" y="4377248"/>
            <a:ext cx="914400" cy="914400"/>
          </a:xfrm>
          <a:prstGeom prst="rect">
            <a:avLst/>
          </a:prstGeom>
        </p:spPr>
      </p:pic>
      <p:pic>
        <p:nvPicPr>
          <p:cNvPr id="16" name="Graphic 15" descr="Exit with solid fill">
            <a:extLst>
              <a:ext uri="{FF2B5EF4-FFF2-40B4-BE49-F238E27FC236}">
                <a16:creationId xmlns:a16="http://schemas.microsoft.com/office/drawing/2014/main" id="{F22406D4-0CAC-34E8-4815-E6BDDAC3D0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82373" y="201881"/>
            <a:ext cx="415636" cy="415636"/>
          </a:xfrm>
          <a:prstGeom prst="rect">
            <a:avLst/>
          </a:prstGeom>
        </p:spPr>
      </p:pic>
      <p:pic>
        <p:nvPicPr>
          <p:cNvPr id="17" name="Graphic 16" descr="Exit with solid fill">
            <a:extLst>
              <a:ext uri="{FF2B5EF4-FFF2-40B4-BE49-F238E27FC236}">
                <a16:creationId xmlns:a16="http://schemas.microsoft.com/office/drawing/2014/main" id="{81ED17E6-E4DD-D6D4-4AA1-99CB0F29E9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37229" y="6175170"/>
            <a:ext cx="415636" cy="415636"/>
          </a:xfrm>
          <a:prstGeom prst="rect">
            <a:avLst/>
          </a:prstGeom>
        </p:spPr>
      </p:pic>
    </p:spTree>
    <p:extLst>
      <p:ext uri="{BB962C8B-B14F-4D97-AF65-F5344CB8AC3E}">
        <p14:creationId xmlns:p14="http://schemas.microsoft.com/office/powerpoint/2010/main" val="3896989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BEBFE7-9B89-17B8-6E02-F92EED34E8D5}"/>
              </a:ext>
            </a:extLst>
          </p:cNvPr>
          <p:cNvSpPr>
            <a:spLocks noGrp="1"/>
          </p:cNvSpPr>
          <p:nvPr>
            <p:ph type="body" sz="quarter" idx="10"/>
          </p:nvPr>
        </p:nvSpPr>
        <p:spPr/>
        <p:txBody>
          <a:bodyPr/>
          <a:lstStyle/>
          <a:p>
            <a:r>
              <a:rPr lang="en-GB" dirty="0"/>
              <a:t>ARM </a:t>
            </a:r>
            <a:r>
              <a:rPr lang="en-GB" cap="none" dirty="0"/>
              <a:t>Breakdown</a:t>
            </a:r>
            <a:endParaRPr lang="en-GB" dirty="0"/>
          </a:p>
        </p:txBody>
      </p:sp>
      <p:sp>
        <p:nvSpPr>
          <p:cNvPr id="3" name="Text Placeholder 2">
            <a:extLst>
              <a:ext uri="{FF2B5EF4-FFF2-40B4-BE49-F238E27FC236}">
                <a16:creationId xmlns:a16="http://schemas.microsoft.com/office/drawing/2014/main" id="{A59D1D12-CBED-F7B6-01AC-E47276B5DCAE}"/>
              </a:ext>
            </a:extLst>
          </p:cNvPr>
          <p:cNvSpPr>
            <a:spLocks noGrp="1"/>
          </p:cNvSpPr>
          <p:nvPr>
            <p:ph type="body" sz="quarter" idx="15"/>
          </p:nvPr>
        </p:nvSpPr>
        <p:spPr>
          <a:xfrm>
            <a:off x="5037138" y="3701039"/>
            <a:ext cx="6097978" cy="1749735"/>
          </a:xfrm>
        </p:spPr>
        <p:txBody>
          <a:bodyPr/>
          <a:lstStyle/>
          <a:p>
            <a:r>
              <a:rPr lang="en-US" dirty="0"/>
              <a:t>The function’s “prologue”; sets up the stack frame for main.</a:t>
            </a:r>
          </a:p>
          <a:p>
            <a:pPr marL="285750" indent="-285750">
              <a:buFont typeface="Arial" panose="020B0604020202020204" pitchFamily="34" charset="0"/>
              <a:buChar char="•"/>
            </a:pPr>
            <a:r>
              <a:rPr lang="en-US" dirty="0"/>
              <a:t>Saves frame pointer and link register</a:t>
            </a:r>
          </a:p>
          <a:p>
            <a:pPr marL="285750" indent="-285750">
              <a:buFont typeface="Arial" panose="020B0604020202020204" pitchFamily="34" charset="0"/>
              <a:buChar char="•"/>
            </a:pPr>
            <a:r>
              <a:rPr lang="en-US" dirty="0"/>
              <a:t>Sets up the frame pointer</a:t>
            </a:r>
          </a:p>
          <a:p>
            <a:pPr marL="285750" indent="-285750">
              <a:buFont typeface="Arial" panose="020B0604020202020204" pitchFamily="34" charset="0"/>
              <a:buChar char="•"/>
            </a:pPr>
            <a:endParaRPr lang="en-US" dirty="0"/>
          </a:p>
          <a:p>
            <a:r>
              <a:rPr lang="en-US" b="1" dirty="0"/>
              <a:t>Mnemonics</a:t>
            </a:r>
          </a:p>
          <a:p>
            <a:pPr marL="285750" indent="-285750">
              <a:buFont typeface="Arial" panose="020B0604020202020204" pitchFamily="34" charset="0"/>
              <a:buChar char="•"/>
            </a:pPr>
            <a:r>
              <a:rPr lang="en-US" b="1" dirty="0" err="1">
                <a:latin typeface="Consolas" panose="020B0609020204030204" pitchFamily="49" charset="0"/>
              </a:rPr>
              <a:t>stp</a:t>
            </a:r>
            <a:r>
              <a:rPr lang="en-US" dirty="0"/>
              <a:t> 	store pair</a:t>
            </a:r>
          </a:p>
          <a:p>
            <a:pPr marL="285750" indent="-285750">
              <a:buFont typeface="Arial" panose="020B0604020202020204" pitchFamily="34" charset="0"/>
              <a:buChar char="•"/>
            </a:pPr>
            <a:r>
              <a:rPr lang="en-US" b="1" dirty="0">
                <a:latin typeface="Consolas" panose="020B0609020204030204" pitchFamily="49" charset="0"/>
              </a:rPr>
              <a:t>mov</a:t>
            </a:r>
            <a:r>
              <a:rPr lang="en-US" dirty="0"/>
              <a:t>	move</a:t>
            </a:r>
            <a:endParaRPr lang="en-GB" dirty="0"/>
          </a:p>
        </p:txBody>
      </p:sp>
      <p:sp>
        <p:nvSpPr>
          <p:cNvPr id="5" name="TextBox 4">
            <a:extLst>
              <a:ext uri="{FF2B5EF4-FFF2-40B4-BE49-F238E27FC236}">
                <a16:creationId xmlns:a16="http://schemas.microsoft.com/office/drawing/2014/main" id="{61589CE8-4146-4F3B-0DF5-A78A73DE0EAE}"/>
              </a:ext>
            </a:extLst>
          </p:cNvPr>
          <p:cNvSpPr txBox="1"/>
          <p:nvPr/>
        </p:nvSpPr>
        <p:spPr>
          <a:xfrm>
            <a:off x="5037138" y="508245"/>
            <a:ext cx="6097978" cy="923330"/>
          </a:xfrm>
          <a:prstGeom prst="rect">
            <a:avLst/>
          </a:prstGeom>
          <a:solidFill>
            <a:srgbClr val="000000"/>
          </a:solidFill>
        </p:spPr>
        <p:txBody>
          <a:bodyPr wrap="square">
            <a:spAutoFit/>
          </a:bodyPr>
          <a:lstStyle/>
          <a:p>
            <a:r>
              <a:rPr lang="en-GB" sz="1800" b="0" dirty="0">
                <a:solidFill>
                  <a:srgbClr val="3DC9B0"/>
                </a:solidFill>
                <a:effectLst/>
                <a:latin typeface="Consolas" panose="020B0609020204030204" pitchFamily="49" charset="0"/>
              </a:rPr>
              <a:t>.LC0:</a:t>
            </a:r>
            <a:endParaRPr lang="en-GB" sz="1800" b="0" dirty="0">
              <a:solidFill>
                <a:srgbClr val="D4D4D4"/>
              </a:solidFill>
              <a:effectLst/>
              <a:latin typeface="Consolas" panose="020B0609020204030204" pitchFamily="49" charset="0"/>
            </a:endParaRPr>
          </a:p>
          <a:p>
            <a:r>
              <a:rPr lang="en-GB" sz="1800" b="0" dirty="0">
                <a:solidFill>
                  <a:srgbClr val="D4D4D4"/>
                </a:solidFill>
                <a:effectLst/>
                <a:latin typeface="Consolas" panose="020B0609020204030204" pitchFamily="49" charset="0"/>
              </a:rPr>
              <a:t>   </a:t>
            </a:r>
            <a:r>
              <a:rPr lang="en-GB" sz="1800" b="0" dirty="0">
                <a:solidFill>
                  <a:srgbClr val="569CD6"/>
                </a:solidFill>
                <a:effectLst/>
                <a:latin typeface="Consolas" panose="020B0609020204030204" pitchFamily="49" charset="0"/>
              </a:rPr>
              <a:t>.string</a:t>
            </a:r>
            <a:r>
              <a:rPr lang="en-GB" sz="1800" b="0" dirty="0">
                <a:solidFill>
                  <a:srgbClr val="D4D4D4"/>
                </a:solidFill>
                <a:effectLst/>
                <a:latin typeface="Consolas" panose="020B0609020204030204" pitchFamily="49" charset="0"/>
              </a:rPr>
              <a:t> </a:t>
            </a:r>
            <a:r>
              <a:rPr lang="en-GB" sz="1800" b="0" dirty="0">
                <a:solidFill>
                  <a:srgbClr val="CE9178"/>
                </a:solidFill>
                <a:effectLst/>
                <a:latin typeface="Consolas" panose="020B0609020204030204" pitchFamily="49" charset="0"/>
              </a:rPr>
              <a:t>"Hello, world!“</a:t>
            </a:r>
          </a:p>
          <a:p>
            <a:endParaRPr lang="en-GB" sz="18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9FF3A304-290C-B344-3D28-DD2E3FED584B}"/>
              </a:ext>
            </a:extLst>
          </p:cNvPr>
          <p:cNvSpPr txBox="1"/>
          <p:nvPr/>
        </p:nvSpPr>
        <p:spPr>
          <a:xfrm>
            <a:off x="5037138" y="2508639"/>
            <a:ext cx="6097978" cy="923330"/>
          </a:xfrm>
          <a:prstGeom prst="rect">
            <a:avLst/>
          </a:prstGeom>
          <a:solidFill>
            <a:srgbClr val="000000"/>
          </a:solidFill>
        </p:spPr>
        <p:txBody>
          <a:bodyPr wrap="square">
            <a:spAutoFit/>
          </a:bodyPr>
          <a:lstStyle/>
          <a:p>
            <a:r>
              <a:rPr lang="en-GB" sz="1800" b="0" dirty="0">
                <a:solidFill>
                  <a:srgbClr val="3DC9B0"/>
                </a:solidFill>
                <a:effectLst/>
                <a:latin typeface="Consolas" panose="020B0609020204030204" pitchFamily="49" charset="0"/>
              </a:rPr>
              <a:t>main:</a:t>
            </a:r>
            <a:endParaRPr lang="en-GB" sz="1800" b="0" dirty="0">
              <a:solidFill>
                <a:srgbClr val="D4D4D4"/>
              </a:solidFill>
              <a:effectLst/>
              <a:latin typeface="Consolas" panose="020B0609020204030204" pitchFamily="49" charset="0"/>
            </a:endParaRPr>
          </a:p>
          <a:p>
            <a:r>
              <a:rPr lang="en-GB" sz="1800" b="0" dirty="0">
                <a:solidFill>
                  <a:srgbClr val="D4D4D4"/>
                </a:solidFill>
                <a:effectLst/>
                <a:latin typeface="Consolas" panose="020B0609020204030204" pitchFamily="49" charset="0"/>
              </a:rPr>
              <a:t>   </a:t>
            </a:r>
            <a:r>
              <a:rPr lang="en-GB" sz="1800" b="0" dirty="0" err="1">
                <a:solidFill>
                  <a:srgbClr val="569CD6"/>
                </a:solidFill>
                <a:effectLst/>
                <a:latin typeface="Consolas" panose="020B0609020204030204" pitchFamily="49" charset="0"/>
              </a:rPr>
              <a:t>stp</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x29</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x30</a:t>
            </a:r>
            <a:r>
              <a:rPr lang="en-GB" sz="1800" b="0" dirty="0">
                <a:solidFill>
                  <a:srgbClr val="D4D4D4"/>
                </a:solidFill>
                <a:effectLst/>
                <a:latin typeface="Consolas" panose="020B0609020204030204" pitchFamily="49" charset="0"/>
              </a:rPr>
              <a:t>, </a:t>
            </a:r>
            <a:r>
              <a:rPr lang="en-GB" sz="1800" b="0" dirty="0">
                <a:solidFill>
                  <a:srgbClr val="DCDCDC"/>
                </a:solidFill>
                <a:effectLst/>
                <a:latin typeface="Consolas" panose="020B0609020204030204" pitchFamily="49" charset="0"/>
              </a:rPr>
              <a:t>[</a:t>
            </a:r>
            <a:r>
              <a:rPr lang="en-GB" sz="1800" b="0" dirty="0" err="1">
                <a:solidFill>
                  <a:srgbClr val="4864AA"/>
                </a:solidFill>
                <a:effectLst/>
                <a:latin typeface="Consolas" panose="020B0609020204030204" pitchFamily="49" charset="0"/>
              </a:rPr>
              <a:t>sp</a:t>
            </a:r>
            <a:r>
              <a:rPr lang="en-GB" sz="1800" b="0" dirty="0">
                <a:solidFill>
                  <a:srgbClr val="D4D4D4"/>
                </a:solidFill>
                <a:effectLst/>
                <a:latin typeface="Consolas" panose="020B0609020204030204" pitchFamily="49" charset="0"/>
              </a:rPr>
              <a:t>, -</a:t>
            </a:r>
            <a:r>
              <a:rPr lang="en-GB" sz="1800" b="0" dirty="0">
                <a:solidFill>
                  <a:srgbClr val="B5CEA8"/>
                </a:solidFill>
                <a:effectLst/>
                <a:latin typeface="Consolas" panose="020B0609020204030204" pitchFamily="49" charset="0"/>
              </a:rPr>
              <a:t>16</a:t>
            </a:r>
            <a:r>
              <a:rPr lang="en-GB" sz="1800" b="0" dirty="0">
                <a:solidFill>
                  <a:srgbClr val="DCDCDC"/>
                </a:solidFill>
                <a:effectLst/>
                <a:latin typeface="Consolas" panose="020B0609020204030204" pitchFamily="49" charset="0"/>
              </a:rPr>
              <a:t>]</a:t>
            </a:r>
            <a:r>
              <a:rPr lang="en-GB" sz="1800" b="0" dirty="0">
                <a:solidFill>
                  <a:srgbClr val="D4D4D4"/>
                </a:solidFill>
                <a:effectLst/>
                <a:latin typeface="Consolas" panose="020B0609020204030204" pitchFamily="49" charset="0"/>
              </a:rPr>
              <a:t>!</a:t>
            </a:r>
          </a:p>
          <a:p>
            <a:r>
              <a:rPr lang="en-GB" sz="1800" b="0" dirty="0">
                <a:solidFill>
                  <a:srgbClr val="D4D4D4"/>
                </a:solidFill>
                <a:effectLst/>
                <a:latin typeface="Consolas" panose="020B0609020204030204" pitchFamily="49" charset="0"/>
              </a:rPr>
              <a:t>   </a:t>
            </a:r>
            <a:r>
              <a:rPr lang="en-GB" sz="1800" b="0" dirty="0">
                <a:solidFill>
                  <a:srgbClr val="569CD6"/>
                </a:solidFill>
                <a:effectLst/>
                <a:latin typeface="Consolas" panose="020B0609020204030204" pitchFamily="49" charset="0"/>
              </a:rPr>
              <a:t>mov</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x29</a:t>
            </a:r>
            <a:r>
              <a:rPr lang="en-GB" sz="1800" b="0" dirty="0">
                <a:solidFill>
                  <a:srgbClr val="D4D4D4"/>
                </a:solidFill>
                <a:effectLst/>
                <a:latin typeface="Consolas" panose="020B0609020204030204" pitchFamily="49" charset="0"/>
              </a:rPr>
              <a:t>, </a:t>
            </a:r>
            <a:r>
              <a:rPr lang="en-GB" sz="1800" b="0" dirty="0" err="1">
                <a:solidFill>
                  <a:srgbClr val="4864AA"/>
                </a:solidFill>
                <a:effectLst/>
                <a:latin typeface="Consolas" panose="020B0609020204030204" pitchFamily="49" charset="0"/>
              </a:rPr>
              <a:t>sp</a:t>
            </a:r>
            <a:endParaRPr lang="en-GB" sz="1800" b="0" dirty="0">
              <a:solidFill>
                <a:srgbClr val="D4D4D4"/>
              </a:solidFill>
              <a:effectLst/>
              <a:latin typeface="Consolas" panose="020B0609020204030204" pitchFamily="49" charset="0"/>
            </a:endParaRPr>
          </a:p>
        </p:txBody>
      </p:sp>
      <p:sp>
        <p:nvSpPr>
          <p:cNvPr id="8" name="Text Placeholder 2">
            <a:extLst>
              <a:ext uri="{FF2B5EF4-FFF2-40B4-BE49-F238E27FC236}">
                <a16:creationId xmlns:a16="http://schemas.microsoft.com/office/drawing/2014/main" id="{B33E1266-EC29-FD19-D0A0-F36BA8786B70}"/>
              </a:ext>
            </a:extLst>
          </p:cNvPr>
          <p:cNvSpPr txBox="1">
            <a:spLocks/>
          </p:cNvSpPr>
          <p:nvPr/>
        </p:nvSpPr>
        <p:spPr>
          <a:xfrm>
            <a:off x="5037138" y="1694943"/>
            <a:ext cx="5803900" cy="55032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Defines the "Hello, world!" string literal which is stored in the read-only data section of executable.</a:t>
            </a:r>
            <a:endParaRPr lang="en-GB" dirty="0"/>
          </a:p>
        </p:txBody>
      </p:sp>
      <p:sp>
        <p:nvSpPr>
          <p:cNvPr id="4" name="Rectangle: Rounded Corners 3">
            <a:extLst>
              <a:ext uri="{FF2B5EF4-FFF2-40B4-BE49-F238E27FC236}">
                <a16:creationId xmlns:a16="http://schemas.microsoft.com/office/drawing/2014/main" id="{EA348125-E20B-F8A3-E224-C6587B0E8721}"/>
              </a:ext>
            </a:extLst>
          </p:cNvPr>
          <p:cNvSpPr/>
          <p:nvPr/>
        </p:nvSpPr>
        <p:spPr>
          <a:xfrm>
            <a:off x="11264164" y="2508639"/>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6" name="Rectangle: Rounded Corners 5">
            <a:extLst>
              <a:ext uri="{FF2B5EF4-FFF2-40B4-BE49-F238E27FC236}">
                <a16:creationId xmlns:a16="http://schemas.microsoft.com/office/drawing/2014/main" id="{406649C5-359F-2A93-9AAA-8F4A79EDF15B}"/>
              </a:ext>
            </a:extLst>
          </p:cNvPr>
          <p:cNvSpPr/>
          <p:nvPr/>
        </p:nvSpPr>
        <p:spPr>
          <a:xfrm>
            <a:off x="11264164" y="508245"/>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Tree>
    <p:extLst>
      <p:ext uri="{BB962C8B-B14F-4D97-AF65-F5344CB8AC3E}">
        <p14:creationId xmlns:p14="http://schemas.microsoft.com/office/powerpoint/2010/main" val="2296782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395276-F397-EB6B-EF98-CFC4D4C1FBF0}"/>
              </a:ext>
            </a:extLst>
          </p:cNvPr>
          <p:cNvSpPr>
            <a:spLocks noGrp="1"/>
          </p:cNvSpPr>
          <p:nvPr>
            <p:ph type="body" sz="quarter" idx="10"/>
          </p:nvPr>
        </p:nvSpPr>
        <p:spPr/>
        <p:txBody>
          <a:bodyPr/>
          <a:lstStyle/>
          <a:p>
            <a:r>
              <a:rPr lang="en-GB" dirty="0"/>
              <a:t>ARM </a:t>
            </a:r>
            <a:r>
              <a:rPr lang="en-GB" cap="none" dirty="0"/>
              <a:t>Breakdown: step 2</a:t>
            </a:r>
            <a:endParaRPr lang="en-GB" dirty="0"/>
          </a:p>
        </p:txBody>
      </p:sp>
      <p:sp>
        <p:nvSpPr>
          <p:cNvPr id="3" name="Text Placeholder 2">
            <a:extLst>
              <a:ext uri="{FF2B5EF4-FFF2-40B4-BE49-F238E27FC236}">
                <a16:creationId xmlns:a16="http://schemas.microsoft.com/office/drawing/2014/main" id="{6806F031-6FC7-3574-2451-F92803318AFD}"/>
              </a:ext>
            </a:extLst>
          </p:cNvPr>
          <p:cNvSpPr>
            <a:spLocks noGrp="1"/>
          </p:cNvSpPr>
          <p:nvPr>
            <p:ph type="body" sz="quarter" idx="15"/>
          </p:nvPr>
        </p:nvSpPr>
        <p:spPr>
          <a:xfrm>
            <a:off x="5037138" y="1349985"/>
            <a:ext cx="5803900" cy="646332"/>
          </a:xfrm>
        </p:spPr>
        <p:txBody>
          <a:bodyPr/>
          <a:lstStyle/>
          <a:p>
            <a:r>
              <a:rPr lang="en-GB" dirty="0"/>
              <a:t>This code loads the address of the </a:t>
            </a:r>
            <a:r>
              <a:rPr lang="en-GB" dirty="0">
                <a:latin typeface="Consolas" panose="020B0609020204030204" pitchFamily="49" charset="0"/>
              </a:rPr>
              <a:t>“Hello, world!” </a:t>
            </a:r>
            <a:r>
              <a:rPr lang="en-GB" dirty="0"/>
              <a:t>string into register </a:t>
            </a:r>
            <a:r>
              <a:rPr lang="en-GB" dirty="0">
                <a:latin typeface="Consolas" panose="020B0609020204030204" pitchFamily="49" charset="0"/>
              </a:rPr>
              <a:t>x1</a:t>
            </a:r>
          </a:p>
          <a:p>
            <a:endParaRPr lang="en-GB" dirty="0"/>
          </a:p>
          <a:p>
            <a:endParaRPr lang="en-GB" dirty="0"/>
          </a:p>
        </p:txBody>
      </p:sp>
      <p:sp>
        <p:nvSpPr>
          <p:cNvPr id="5" name="TextBox 4">
            <a:extLst>
              <a:ext uri="{FF2B5EF4-FFF2-40B4-BE49-F238E27FC236}">
                <a16:creationId xmlns:a16="http://schemas.microsoft.com/office/drawing/2014/main" id="{9FF21DEC-D735-A70A-77F5-20F350C7F0EC}"/>
              </a:ext>
            </a:extLst>
          </p:cNvPr>
          <p:cNvSpPr txBox="1"/>
          <p:nvPr/>
        </p:nvSpPr>
        <p:spPr>
          <a:xfrm>
            <a:off x="5037138" y="543734"/>
            <a:ext cx="5803900" cy="646331"/>
          </a:xfrm>
          <a:prstGeom prst="rect">
            <a:avLst/>
          </a:prstGeom>
          <a:solidFill>
            <a:srgbClr val="000000"/>
          </a:solidFill>
        </p:spPr>
        <p:txBody>
          <a:bodyPr wrap="square">
            <a:spAutoFit/>
          </a:bodyPr>
          <a:lstStyle/>
          <a:p>
            <a:r>
              <a:rPr lang="en-GB" sz="1800" b="0" dirty="0">
                <a:solidFill>
                  <a:srgbClr val="D4D4D4"/>
                </a:solidFill>
                <a:effectLst/>
                <a:latin typeface="Consolas" panose="020B0609020204030204" pitchFamily="49" charset="0"/>
              </a:rPr>
              <a:t> </a:t>
            </a:r>
            <a:r>
              <a:rPr lang="en-GB" sz="1800" b="0" dirty="0" err="1">
                <a:solidFill>
                  <a:srgbClr val="569CD6"/>
                </a:solidFill>
                <a:effectLst/>
                <a:latin typeface="Consolas" panose="020B0609020204030204" pitchFamily="49" charset="0"/>
              </a:rPr>
              <a:t>adrp</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x0</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.LC0</a:t>
            </a:r>
            <a:endParaRPr lang="en-GB" sz="1800" b="0" dirty="0">
              <a:solidFill>
                <a:srgbClr val="D4D4D4"/>
              </a:solidFill>
              <a:effectLst/>
              <a:latin typeface="Consolas" panose="020B0609020204030204" pitchFamily="49" charset="0"/>
            </a:endParaRPr>
          </a:p>
          <a:p>
            <a:r>
              <a:rPr lang="en-GB" sz="1800" b="0" dirty="0">
                <a:solidFill>
                  <a:srgbClr val="D4D4D4"/>
                </a:solidFill>
                <a:effectLst/>
                <a:latin typeface="Consolas" panose="020B0609020204030204" pitchFamily="49" charset="0"/>
              </a:rPr>
              <a:t> </a:t>
            </a:r>
            <a:r>
              <a:rPr lang="en-GB" sz="1800" b="0" dirty="0">
                <a:solidFill>
                  <a:srgbClr val="569CD6"/>
                </a:solidFill>
                <a:effectLst/>
                <a:latin typeface="Consolas" panose="020B0609020204030204" pitchFamily="49" charset="0"/>
              </a:rPr>
              <a:t>add</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x1</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x0</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lo12</a:t>
            </a:r>
            <a:r>
              <a:rPr lang="en-GB" sz="1800" b="0" dirty="0">
                <a:solidFill>
                  <a:srgbClr val="D4D4D4"/>
                </a:solidFill>
                <a:effectLst/>
                <a:latin typeface="Consolas" panose="020B0609020204030204" pitchFamily="49" charset="0"/>
              </a:rPr>
              <a:t>:</a:t>
            </a:r>
            <a:r>
              <a:rPr lang="en-GB" sz="1800" b="0" dirty="0">
                <a:solidFill>
                  <a:srgbClr val="3DC9B0"/>
                </a:solidFill>
                <a:effectLst/>
                <a:latin typeface="Consolas" panose="020B0609020204030204" pitchFamily="49" charset="0"/>
              </a:rPr>
              <a:t>.LC0</a:t>
            </a:r>
            <a:endParaRPr lang="en-GB" sz="1800" b="0" dirty="0">
              <a:solidFill>
                <a:srgbClr val="D4D4D4"/>
              </a:solidFill>
              <a:effectLst/>
              <a:latin typeface="Consolas" panose="020B0609020204030204" pitchFamily="49" charset="0"/>
            </a:endParaRPr>
          </a:p>
        </p:txBody>
      </p:sp>
      <p:sp>
        <p:nvSpPr>
          <p:cNvPr id="6" name="Rectangle: Rounded Corners 5">
            <a:extLst>
              <a:ext uri="{FF2B5EF4-FFF2-40B4-BE49-F238E27FC236}">
                <a16:creationId xmlns:a16="http://schemas.microsoft.com/office/drawing/2014/main" id="{91684969-CDDE-8649-AC02-D4B5B5FF0ED6}"/>
              </a:ext>
            </a:extLst>
          </p:cNvPr>
          <p:cNvSpPr/>
          <p:nvPr/>
        </p:nvSpPr>
        <p:spPr>
          <a:xfrm>
            <a:off x="11111764" y="543734"/>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7" name="Text Placeholder 2">
            <a:extLst>
              <a:ext uri="{FF2B5EF4-FFF2-40B4-BE49-F238E27FC236}">
                <a16:creationId xmlns:a16="http://schemas.microsoft.com/office/drawing/2014/main" id="{8DD8952D-6A1E-C748-7A8E-5B16887E4D4C}"/>
              </a:ext>
            </a:extLst>
          </p:cNvPr>
          <p:cNvSpPr txBox="1">
            <a:spLocks/>
          </p:cNvSpPr>
          <p:nvPr/>
        </p:nvSpPr>
        <p:spPr>
          <a:xfrm>
            <a:off x="5037138" y="3118927"/>
            <a:ext cx="5803900" cy="41073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Then loads the address of </a:t>
            </a:r>
            <a:r>
              <a:rPr lang="en-GB" dirty="0">
                <a:latin typeface="Consolas" panose="020B0609020204030204" pitchFamily="49" charset="0"/>
              </a:rPr>
              <a:t>std::</a:t>
            </a:r>
            <a:r>
              <a:rPr lang="en-GB" dirty="0" err="1">
                <a:latin typeface="Consolas" panose="020B0609020204030204" pitchFamily="49" charset="0"/>
              </a:rPr>
              <a:t>cout</a:t>
            </a:r>
            <a:r>
              <a:rPr lang="en-GB" dirty="0">
                <a:latin typeface="Consolas" panose="020B0609020204030204" pitchFamily="49" charset="0"/>
              </a:rPr>
              <a:t> </a:t>
            </a:r>
            <a:r>
              <a:rPr lang="en-GB" dirty="0"/>
              <a:t>into register </a:t>
            </a:r>
            <a:r>
              <a:rPr lang="en-GB" dirty="0">
                <a:latin typeface="Consolas" panose="020B0609020204030204" pitchFamily="49" charset="0"/>
              </a:rPr>
              <a:t>x0</a:t>
            </a:r>
            <a:endParaRPr lang="en-GB" dirty="0"/>
          </a:p>
          <a:p>
            <a:endParaRPr lang="en-GB" dirty="0"/>
          </a:p>
          <a:p>
            <a:endParaRPr lang="en-GB" dirty="0"/>
          </a:p>
        </p:txBody>
      </p:sp>
      <p:sp>
        <p:nvSpPr>
          <p:cNvPr id="9" name="TextBox 8">
            <a:extLst>
              <a:ext uri="{FF2B5EF4-FFF2-40B4-BE49-F238E27FC236}">
                <a16:creationId xmlns:a16="http://schemas.microsoft.com/office/drawing/2014/main" id="{03AEBB7F-D440-8B97-88CA-8D413048B117}"/>
              </a:ext>
            </a:extLst>
          </p:cNvPr>
          <p:cNvSpPr txBox="1"/>
          <p:nvPr/>
        </p:nvSpPr>
        <p:spPr>
          <a:xfrm>
            <a:off x="5037138" y="2337139"/>
            <a:ext cx="5803900" cy="646331"/>
          </a:xfrm>
          <a:prstGeom prst="rect">
            <a:avLst/>
          </a:prstGeom>
          <a:solidFill>
            <a:srgbClr val="000000"/>
          </a:solidFill>
        </p:spPr>
        <p:txBody>
          <a:bodyPr wrap="square">
            <a:spAutoFit/>
          </a:bodyPr>
          <a:lstStyle/>
          <a:p>
            <a:r>
              <a:rPr lang="en-GB" sz="1800" b="0" dirty="0">
                <a:solidFill>
                  <a:srgbClr val="D4D4D4"/>
                </a:solidFill>
                <a:effectLst/>
                <a:latin typeface="Consolas" panose="020B0609020204030204" pitchFamily="49" charset="0"/>
              </a:rPr>
              <a:t> </a:t>
            </a:r>
            <a:r>
              <a:rPr lang="en-GB" sz="1800" b="0" dirty="0" err="1">
                <a:solidFill>
                  <a:srgbClr val="569CD6"/>
                </a:solidFill>
                <a:effectLst/>
                <a:latin typeface="Consolas" panose="020B0609020204030204" pitchFamily="49" charset="0"/>
              </a:rPr>
              <a:t>adrp</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x0</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_ZSt4cout</a:t>
            </a:r>
            <a:endParaRPr lang="en-GB" sz="1800" b="0" dirty="0">
              <a:solidFill>
                <a:srgbClr val="D4D4D4"/>
              </a:solidFill>
              <a:effectLst/>
              <a:latin typeface="Consolas" panose="020B0609020204030204" pitchFamily="49" charset="0"/>
            </a:endParaRPr>
          </a:p>
          <a:p>
            <a:r>
              <a:rPr lang="en-GB" sz="1800" b="0" dirty="0">
                <a:solidFill>
                  <a:srgbClr val="D4D4D4"/>
                </a:solidFill>
                <a:effectLst/>
                <a:latin typeface="Consolas" panose="020B0609020204030204" pitchFamily="49" charset="0"/>
              </a:rPr>
              <a:t> </a:t>
            </a:r>
            <a:r>
              <a:rPr lang="en-GB" sz="1800" b="0" dirty="0">
                <a:solidFill>
                  <a:srgbClr val="569CD6"/>
                </a:solidFill>
                <a:effectLst/>
                <a:latin typeface="Consolas" panose="020B0609020204030204" pitchFamily="49" charset="0"/>
              </a:rPr>
              <a:t>add</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x0</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x0</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lo12</a:t>
            </a:r>
            <a:r>
              <a:rPr lang="en-GB" sz="1800" b="0" dirty="0">
                <a:solidFill>
                  <a:srgbClr val="D4D4D4"/>
                </a:solidFill>
                <a:effectLst/>
                <a:latin typeface="Consolas" panose="020B0609020204030204" pitchFamily="49" charset="0"/>
              </a:rPr>
              <a:t>:</a:t>
            </a:r>
            <a:r>
              <a:rPr lang="en-GB" sz="1800" b="0" dirty="0">
                <a:solidFill>
                  <a:srgbClr val="3DC9B0"/>
                </a:solidFill>
                <a:effectLst/>
                <a:latin typeface="Consolas" panose="020B0609020204030204" pitchFamily="49" charset="0"/>
              </a:rPr>
              <a:t>_ZSt4cout</a:t>
            </a:r>
            <a:endParaRPr lang="en-GB" sz="1800" b="0" dirty="0">
              <a:solidFill>
                <a:srgbClr val="D4D4D4"/>
              </a:solidFill>
              <a:effectLst/>
              <a:latin typeface="Consolas" panose="020B0609020204030204" pitchFamily="49" charset="0"/>
            </a:endParaRPr>
          </a:p>
        </p:txBody>
      </p:sp>
      <p:sp>
        <p:nvSpPr>
          <p:cNvPr id="10" name="Rectangle: Rounded Corners 9">
            <a:extLst>
              <a:ext uri="{FF2B5EF4-FFF2-40B4-BE49-F238E27FC236}">
                <a16:creationId xmlns:a16="http://schemas.microsoft.com/office/drawing/2014/main" id="{15D096A1-4EFD-6693-BFFC-30B079F99D37}"/>
              </a:ext>
            </a:extLst>
          </p:cNvPr>
          <p:cNvSpPr/>
          <p:nvPr/>
        </p:nvSpPr>
        <p:spPr>
          <a:xfrm>
            <a:off x="11111764" y="2337139"/>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11" name="Text Placeholder 2">
            <a:extLst>
              <a:ext uri="{FF2B5EF4-FFF2-40B4-BE49-F238E27FC236}">
                <a16:creationId xmlns:a16="http://schemas.microsoft.com/office/drawing/2014/main" id="{C01713E0-0AB5-ED1B-3421-85DEABEA711C}"/>
              </a:ext>
            </a:extLst>
          </p:cNvPr>
          <p:cNvSpPr txBox="1">
            <a:spLocks/>
          </p:cNvSpPr>
          <p:nvPr/>
        </p:nvSpPr>
        <p:spPr>
          <a:xfrm>
            <a:off x="5013786" y="5281827"/>
            <a:ext cx="5803900" cy="41073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And then calls the overloaded </a:t>
            </a:r>
            <a:r>
              <a:rPr lang="en-GB" dirty="0">
                <a:latin typeface="Consolas" panose="020B0609020204030204" pitchFamily="49" charset="0"/>
              </a:rPr>
              <a:t>operator&lt;&lt; </a:t>
            </a:r>
            <a:r>
              <a:rPr lang="en-GB" dirty="0"/>
              <a:t>for </a:t>
            </a:r>
            <a:r>
              <a:rPr lang="en-GB" dirty="0">
                <a:latin typeface="Consolas" panose="020B0609020204030204" pitchFamily="49" charset="0"/>
              </a:rPr>
              <a:t>std::</a:t>
            </a:r>
            <a:r>
              <a:rPr lang="en-GB" dirty="0" err="1">
                <a:latin typeface="Consolas" panose="020B0609020204030204" pitchFamily="49" charset="0"/>
              </a:rPr>
              <a:t>basic_ostream</a:t>
            </a:r>
            <a:r>
              <a:rPr lang="en-GB" dirty="0">
                <a:latin typeface="Consolas" panose="020B0609020204030204" pitchFamily="49" charset="0"/>
              </a:rPr>
              <a:t> </a:t>
            </a:r>
            <a:r>
              <a:rPr lang="en-GB" dirty="0"/>
              <a:t>and </a:t>
            </a:r>
            <a:r>
              <a:rPr lang="en-GB" dirty="0" err="1">
                <a:latin typeface="Consolas" panose="020B0609020204030204" pitchFamily="49" charset="0"/>
              </a:rPr>
              <a:t>const</a:t>
            </a:r>
            <a:r>
              <a:rPr lang="en-GB" dirty="0">
                <a:latin typeface="Consolas" panose="020B0609020204030204" pitchFamily="49" charset="0"/>
              </a:rPr>
              <a:t> char *</a:t>
            </a:r>
          </a:p>
          <a:p>
            <a:endParaRPr lang="en-GB" dirty="0"/>
          </a:p>
        </p:txBody>
      </p:sp>
      <p:sp>
        <p:nvSpPr>
          <p:cNvPr id="13" name="TextBox 12">
            <a:extLst>
              <a:ext uri="{FF2B5EF4-FFF2-40B4-BE49-F238E27FC236}">
                <a16:creationId xmlns:a16="http://schemas.microsoft.com/office/drawing/2014/main" id="{734EB2F1-C80D-1A6A-249F-886119A02D6B}"/>
              </a:ext>
            </a:extLst>
          </p:cNvPr>
          <p:cNvSpPr txBox="1"/>
          <p:nvPr/>
        </p:nvSpPr>
        <p:spPr>
          <a:xfrm>
            <a:off x="5013786" y="3716637"/>
            <a:ext cx="5827252" cy="1477328"/>
          </a:xfrm>
          <a:prstGeom prst="rect">
            <a:avLst/>
          </a:prstGeom>
          <a:solidFill>
            <a:srgbClr val="000000"/>
          </a:solidFill>
        </p:spPr>
        <p:txBody>
          <a:bodyPr wrap="square">
            <a:spAutoFit/>
          </a:bodyPr>
          <a:lstStyle/>
          <a:p>
            <a:r>
              <a:rPr lang="en-GB" sz="1800" b="0" dirty="0">
                <a:solidFill>
                  <a:srgbClr val="569CD6"/>
                </a:solidFill>
                <a:effectLst/>
                <a:latin typeface="Consolas" panose="020B0609020204030204" pitchFamily="49" charset="0"/>
              </a:rPr>
              <a:t>  bl</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std</a:t>
            </a:r>
            <a:r>
              <a:rPr lang="en-GB" sz="1800" b="0" dirty="0">
                <a:solidFill>
                  <a:srgbClr val="D4D4D4"/>
                </a:solidFill>
                <a:effectLst/>
                <a:latin typeface="Consolas" panose="020B0609020204030204" pitchFamily="49" charset="0"/>
              </a:rPr>
              <a:t>::</a:t>
            </a:r>
            <a:r>
              <a:rPr lang="en-GB" sz="1800" b="0" dirty="0" err="1">
                <a:solidFill>
                  <a:srgbClr val="3DC9B0"/>
                </a:solidFill>
                <a:effectLst/>
                <a:latin typeface="Consolas" panose="020B0609020204030204" pitchFamily="49" charset="0"/>
              </a:rPr>
              <a:t>basic_ostream</a:t>
            </a:r>
            <a:r>
              <a:rPr lang="en-GB" sz="1800" b="0" dirty="0">
                <a:solidFill>
                  <a:srgbClr val="DCDCDC"/>
                </a:solidFill>
                <a:effectLst/>
                <a:latin typeface="Consolas" panose="020B0609020204030204" pitchFamily="49" charset="0"/>
              </a:rPr>
              <a:t>&lt;</a:t>
            </a:r>
            <a:r>
              <a:rPr lang="en-GB" sz="1800" b="0" dirty="0">
                <a:solidFill>
                  <a:srgbClr val="3DC9B0"/>
                </a:solidFill>
                <a:effectLst/>
                <a:latin typeface="Consolas" panose="020B0609020204030204" pitchFamily="49" charset="0"/>
              </a:rPr>
              <a:t>char</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std</a:t>
            </a:r>
            <a:r>
              <a:rPr lang="en-GB" sz="1800" b="0" dirty="0">
                <a:solidFill>
                  <a:srgbClr val="D4D4D4"/>
                </a:solidFill>
                <a:effectLst/>
                <a:latin typeface="Consolas" panose="020B0609020204030204" pitchFamily="49" charset="0"/>
              </a:rPr>
              <a:t>::</a:t>
            </a:r>
            <a:r>
              <a:rPr lang="en-GB" sz="1800" b="0" dirty="0" err="1">
                <a:solidFill>
                  <a:srgbClr val="3DC9B0"/>
                </a:solidFill>
                <a:effectLst/>
                <a:latin typeface="Consolas" panose="020B0609020204030204" pitchFamily="49" charset="0"/>
              </a:rPr>
              <a:t>char_traits</a:t>
            </a:r>
            <a:r>
              <a:rPr lang="en-GB" sz="1800" b="0" dirty="0">
                <a:solidFill>
                  <a:srgbClr val="DCDCDC"/>
                </a:solidFill>
                <a:effectLst/>
                <a:latin typeface="Consolas" panose="020B0609020204030204" pitchFamily="49" charset="0"/>
              </a:rPr>
              <a:t>&lt;</a:t>
            </a:r>
            <a:r>
              <a:rPr lang="en-GB" sz="1800" b="0" dirty="0">
                <a:solidFill>
                  <a:srgbClr val="3DC9B0"/>
                </a:solidFill>
                <a:effectLst/>
                <a:latin typeface="Consolas" panose="020B0609020204030204" pitchFamily="49" charset="0"/>
              </a:rPr>
              <a:t>char</a:t>
            </a:r>
            <a:r>
              <a:rPr lang="en-GB" sz="1800" b="0" dirty="0">
                <a:solidFill>
                  <a:srgbClr val="DCDCDC"/>
                </a:solidFill>
                <a:effectLst/>
                <a:latin typeface="Consolas" panose="020B0609020204030204" pitchFamily="49" charset="0"/>
              </a:rPr>
              <a:t>&gt;</a:t>
            </a:r>
            <a:r>
              <a:rPr lang="en-GB" sz="1800" b="0" dirty="0">
                <a:solidFill>
                  <a:srgbClr val="D4D4D4"/>
                </a:solidFill>
                <a:effectLst/>
                <a:latin typeface="Consolas" panose="020B0609020204030204" pitchFamily="49" charset="0"/>
              </a:rPr>
              <a:t> </a:t>
            </a:r>
            <a:r>
              <a:rPr lang="en-GB" sz="1800" b="0" dirty="0">
                <a:solidFill>
                  <a:srgbClr val="DCDCDC"/>
                </a:solidFill>
                <a:effectLst/>
                <a:latin typeface="Consolas" panose="020B0609020204030204" pitchFamily="49" charset="0"/>
              </a:rPr>
              <a:t>&gt;</a:t>
            </a:r>
            <a:r>
              <a:rPr lang="en-GB" sz="1800" b="0" dirty="0">
                <a:solidFill>
                  <a:srgbClr val="D4D4D4"/>
                </a:solidFill>
                <a:effectLst/>
                <a:latin typeface="Consolas" panose="020B0609020204030204" pitchFamily="49" charset="0"/>
              </a:rPr>
              <a:t>&amp; </a:t>
            </a:r>
            <a:r>
              <a:rPr lang="en-GB" sz="1800" b="0" dirty="0">
                <a:solidFill>
                  <a:srgbClr val="3DC9B0"/>
                </a:solidFill>
                <a:effectLst/>
                <a:latin typeface="Consolas" panose="020B0609020204030204" pitchFamily="49" charset="0"/>
              </a:rPr>
              <a:t>std</a:t>
            </a:r>
            <a:r>
              <a:rPr lang="en-GB" sz="1800" b="0" dirty="0">
                <a:solidFill>
                  <a:srgbClr val="D4D4D4"/>
                </a:solidFill>
                <a:effectLst/>
                <a:latin typeface="Consolas" panose="020B0609020204030204" pitchFamily="49" charset="0"/>
              </a:rPr>
              <a:t>::</a:t>
            </a:r>
            <a:r>
              <a:rPr lang="en-GB" sz="1800" b="0" dirty="0">
                <a:solidFill>
                  <a:srgbClr val="3DC9B0"/>
                </a:solidFill>
                <a:effectLst/>
                <a:latin typeface="Consolas" panose="020B0609020204030204" pitchFamily="49" charset="0"/>
              </a:rPr>
              <a:t>operator</a:t>
            </a:r>
            <a:r>
              <a:rPr lang="en-GB" sz="1800" b="0" dirty="0">
                <a:solidFill>
                  <a:srgbClr val="DCDCDC"/>
                </a:solidFill>
                <a:effectLst/>
                <a:latin typeface="Consolas" panose="020B0609020204030204" pitchFamily="49" charset="0"/>
              </a:rPr>
              <a:t>&lt;&lt;</a:t>
            </a:r>
            <a:r>
              <a:rPr lang="en-GB" sz="1800" b="0" dirty="0">
                <a:solidFill>
                  <a:srgbClr val="D4D4D4"/>
                </a:solidFill>
                <a:effectLst/>
                <a:latin typeface="Consolas" panose="020B0609020204030204" pitchFamily="49" charset="0"/>
              </a:rPr>
              <a:t> </a:t>
            </a:r>
            <a:r>
              <a:rPr lang="en-GB" sz="1800" b="0" dirty="0">
                <a:solidFill>
                  <a:srgbClr val="DCDCDC"/>
                </a:solidFill>
                <a:effectLst/>
                <a:latin typeface="Consolas" panose="020B0609020204030204" pitchFamily="49" charset="0"/>
              </a:rPr>
              <a:t>&lt;</a:t>
            </a:r>
            <a:r>
              <a:rPr lang="en-GB" sz="1800" b="0" dirty="0">
                <a:solidFill>
                  <a:srgbClr val="3DC9B0"/>
                </a:solidFill>
                <a:effectLst/>
                <a:latin typeface="Consolas" panose="020B0609020204030204" pitchFamily="49" charset="0"/>
              </a:rPr>
              <a:t>std</a:t>
            </a:r>
            <a:r>
              <a:rPr lang="en-GB" sz="1800" b="0" dirty="0">
                <a:solidFill>
                  <a:srgbClr val="D4D4D4"/>
                </a:solidFill>
                <a:effectLst/>
                <a:latin typeface="Consolas" panose="020B0609020204030204" pitchFamily="49" charset="0"/>
              </a:rPr>
              <a:t>::</a:t>
            </a:r>
            <a:r>
              <a:rPr lang="en-GB" sz="1800" b="0" dirty="0" err="1">
                <a:solidFill>
                  <a:srgbClr val="3DC9B0"/>
                </a:solidFill>
                <a:effectLst/>
                <a:latin typeface="Consolas" panose="020B0609020204030204" pitchFamily="49" charset="0"/>
              </a:rPr>
              <a:t>char_traits</a:t>
            </a:r>
            <a:r>
              <a:rPr lang="en-GB" sz="1800" b="0" dirty="0">
                <a:solidFill>
                  <a:srgbClr val="DCDCDC"/>
                </a:solidFill>
                <a:effectLst/>
                <a:latin typeface="Consolas" panose="020B0609020204030204" pitchFamily="49" charset="0"/>
              </a:rPr>
              <a:t>&lt;</a:t>
            </a:r>
            <a:r>
              <a:rPr lang="en-GB" sz="1800" b="0" dirty="0">
                <a:solidFill>
                  <a:srgbClr val="3DC9B0"/>
                </a:solidFill>
                <a:effectLst/>
                <a:latin typeface="Consolas" panose="020B0609020204030204" pitchFamily="49" charset="0"/>
              </a:rPr>
              <a:t>char</a:t>
            </a:r>
            <a:r>
              <a:rPr lang="en-GB" sz="1800" b="0" dirty="0">
                <a:solidFill>
                  <a:srgbClr val="DCDCDC"/>
                </a:solidFill>
                <a:effectLst/>
                <a:latin typeface="Consolas" panose="020B0609020204030204" pitchFamily="49" charset="0"/>
              </a:rPr>
              <a:t>&gt;</a:t>
            </a:r>
            <a:r>
              <a:rPr lang="en-GB" sz="1800" b="0" dirty="0">
                <a:solidFill>
                  <a:srgbClr val="D4D4D4"/>
                </a:solidFill>
                <a:effectLst/>
                <a:latin typeface="Consolas" panose="020B0609020204030204" pitchFamily="49" charset="0"/>
              </a:rPr>
              <a:t> </a:t>
            </a:r>
            <a:r>
              <a:rPr lang="en-GB" sz="1800" b="0" dirty="0">
                <a:solidFill>
                  <a:srgbClr val="DCDCDC"/>
                </a:solidFill>
                <a:effectLst/>
                <a:latin typeface="Consolas" panose="020B0609020204030204" pitchFamily="49" charset="0"/>
              </a:rPr>
              <a:t>&gt;(</a:t>
            </a:r>
            <a:r>
              <a:rPr lang="en-GB" sz="1800" b="0" dirty="0">
                <a:solidFill>
                  <a:srgbClr val="3DC9B0"/>
                </a:solidFill>
                <a:effectLst/>
                <a:latin typeface="Consolas" panose="020B0609020204030204" pitchFamily="49" charset="0"/>
              </a:rPr>
              <a:t>std</a:t>
            </a:r>
            <a:r>
              <a:rPr lang="en-GB" sz="1800" b="0" dirty="0">
                <a:solidFill>
                  <a:srgbClr val="D4D4D4"/>
                </a:solidFill>
                <a:effectLst/>
                <a:latin typeface="Consolas" panose="020B0609020204030204" pitchFamily="49" charset="0"/>
              </a:rPr>
              <a:t>::</a:t>
            </a:r>
            <a:r>
              <a:rPr lang="en-GB" sz="1800" b="0" dirty="0" err="1">
                <a:solidFill>
                  <a:srgbClr val="3DC9B0"/>
                </a:solidFill>
                <a:effectLst/>
                <a:latin typeface="Consolas" panose="020B0609020204030204" pitchFamily="49" charset="0"/>
              </a:rPr>
              <a:t>basic_ostream</a:t>
            </a:r>
            <a:r>
              <a:rPr lang="en-GB" sz="1800" b="0" dirty="0">
                <a:solidFill>
                  <a:srgbClr val="DCDCDC"/>
                </a:solidFill>
                <a:effectLst/>
                <a:latin typeface="Consolas" panose="020B0609020204030204" pitchFamily="49" charset="0"/>
              </a:rPr>
              <a:t>&lt;</a:t>
            </a:r>
            <a:r>
              <a:rPr lang="en-GB" sz="1800" b="0" dirty="0">
                <a:solidFill>
                  <a:srgbClr val="3DC9B0"/>
                </a:solidFill>
                <a:effectLst/>
                <a:latin typeface="Consolas" panose="020B0609020204030204" pitchFamily="49" charset="0"/>
              </a:rPr>
              <a:t>char</a:t>
            </a:r>
            <a:r>
              <a:rPr lang="en-GB" sz="1800" b="0" dirty="0">
                <a:solidFill>
                  <a:srgbClr val="D4D4D4"/>
                </a:solidFill>
                <a:effectLst/>
                <a:latin typeface="Consolas" panose="020B0609020204030204" pitchFamily="49" charset="0"/>
              </a:rPr>
              <a:t>, </a:t>
            </a:r>
            <a:r>
              <a:rPr lang="en-GB" sz="1800" b="0" dirty="0">
                <a:solidFill>
                  <a:srgbClr val="3DC9B0"/>
                </a:solidFill>
                <a:effectLst/>
                <a:latin typeface="Consolas" panose="020B0609020204030204" pitchFamily="49" charset="0"/>
              </a:rPr>
              <a:t>std</a:t>
            </a:r>
            <a:r>
              <a:rPr lang="en-GB" sz="1800" b="0" dirty="0">
                <a:solidFill>
                  <a:srgbClr val="D4D4D4"/>
                </a:solidFill>
                <a:effectLst/>
                <a:latin typeface="Consolas" panose="020B0609020204030204" pitchFamily="49" charset="0"/>
              </a:rPr>
              <a:t>::</a:t>
            </a:r>
            <a:r>
              <a:rPr lang="en-GB" sz="1800" b="0" dirty="0" err="1">
                <a:solidFill>
                  <a:srgbClr val="3DC9B0"/>
                </a:solidFill>
                <a:effectLst/>
                <a:latin typeface="Consolas" panose="020B0609020204030204" pitchFamily="49" charset="0"/>
              </a:rPr>
              <a:t>char_traits</a:t>
            </a:r>
            <a:r>
              <a:rPr lang="en-GB" sz="1800" b="0" dirty="0">
                <a:solidFill>
                  <a:srgbClr val="DCDCDC"/>
                </a:solidFill>
                <a:effectLst/>
                <a:latin typeface="Consolas" panose="020B0609020204030204" pitchFamily="49" charset="0"/>
              </a:rPr>
              <a:t>&lt;</a:t>
            </a:r>
            <a:r>
              <a:rPr lang="en-GB" sz="1800" b="0" dirty="0">
                <a:solidFill>
                  <a:srgbClr val="3DC9B0"/>
                </a:solidFill>
                <a:effectLst/>
                <a:latin typeface="Consolas" panose="020B0609020204030204" pitchFamily="49" charset="0"/>
              </a:rPr>
              <a:t>char</a:t>
            </a:r>
            <a:r>
              <a:rPr lang="en-GB" sz="1800" b="0" dirty="0">
                <a:solidFill>
                  <a:srgbClr val="DCDCDC"/>
                </a:solidFill>
                <a:effectLst/>
                <a:latin typeface="Consolas" panose="020B0609020204030204" pitchFamily="49" charset="0"/>
              </a:rPr>
              <a:t>&gt;</a:t>
            </a:r>
            <a:r>
              <a:rPr lang="en-GB" sz="1800" b="0" dirty="0">
                <a:solidFill>
                  <a:srgbClr val="D4D4D4"/>
                </a:solidFill>
                <a:effectLst/>
                <a:latin typeface="Consolas" panose="020B0609020204030204" pitchFamily="49" charset="0"/>
              </a:rPr>
              <a:t> </a:t>
            </a:r>
            <a:r>
              <a:rPr lang="en-GB" sz="1800" b="0" dirty="0">
                <a:solidFill>
                  <a:srgbClr val="DCDCDC"/>
                </a:solidFill>
                <a:effectLst/>
                <a:latin typeface="Consolas" panose="020B0609020204030204" pitchFamily="49" charset="0"/>
              </a:rPr>
              <a:t>&gt;</a:t>
            </a:r>
            <a:r>
              <a:rPr lang="en-GB" sz="1800" b="0" dirty="0">
                <a:solidFill>
                  <a:srgbClr val="D4D4D4"/>
                </a:solidFill>
                <a:effectLst/>
                <a:latin typeface="Consolas" panose="020B0609020204030204" pitchFamily="49" charset="0"/>
              </a:rPr>
              <a:t>&amp;, </a:t>
            </a:r>
            <a:r>
              <a:rPr lang="en-GB" sz="1800" b="0" dirty="0">
                <a:solidFill>
                  <a:srgbClr val="3DC9B0"/>
                </a:solidFill>
                <a:effectLst/>
                <a:latin typeface="Consolas" panose="020B0609020204030204" pitchFamily="49" charset="0"/>
              </a:rPr>
              <a:t>char</a:t>
            </a:r>
            <a:r>
              <a:rPr lang="en-GB" sz="1800" b="0" dirty="0">
                <a:solidFill>
                  <a:srgbClr val="D4D4D4"/>
                </a:solidFill>
                <a:effectLst/>
                <a:latin typeface="Consolas" panose="020B0609020204030204" pitchFamily="49" charset="0"/>
              </a:rPr>
              <a:t> </a:t>
            </a:r>
            <a:r>
              <a:rPr lang="en-GB" sz="1800" b="0" dirty="0" err="1">
                <a:solidFill>
                  <a:srgbClr val="3DC9B0"/>
                </a:solidFill>
                <a:effectLst/>
                <a:latin typeface="Consolas" panose="020B0609020204030204" pitchFamily="49" charset="0"/>
              </a:rPr>
              <a:t>const</a:t>
            </a:r>
            <a:r>
              <a:rPr lang="en-GB" sz="1800" b="0" dirty="0">
                <a:solidFill>
                  <a:srgbClr val="D4D4D4"/>
                </a:solidFill>
                <a:effectLst/>
                <a:latin typeface="Consolas" panose="020B0609020204030204" pitchFamily="49" charset="0"/>
              </a:rPr>
              <a:t>*</a:t>
            </a:r>
            <a:r>
              <a:rPr lang="en-GB" sz="1800" b="0" dirty="0">
                <a:solidFill>
                  <a:srgbClr val="DCDCDC"/>
                </a:solidFill>
                <a:effectLst/>
                <a:latin typeface="Consolas" panose="020B0609020204030204" pitchFamily="49" charset="0"/>
              </a:rPr>
              <a:t>)</a:t>
            </a:r>
            <a:endParaRPr lang="en-GB" sz="1800" b="0" dirty="0">
              <a:solidFill>
                <a:srgbClr val="D4D4D4"/>
              </a:solidFill>
              <a:effectLst/>
              <a:latin typeface="Consolas" panose="020B0609020204030204" pitchFamily="49" charset="0"/>
            </a:endParaRPr>
          </a:p>
        </p:txBody>
      </p:sp>
      <p:sp>
        <p:nvSpPr>
          <p:cNvPr id="14" name="Rectangle: Rounded Corners 13">
            <a:extLst>
              <a:ext uri="{FF2B5EF4-FFF2-40B4-BE49-F238E27FC236}">
                <a16:creationId xmlns:a16="http://schemas.microsoft.com/office/drawing/2014/main" id="{311258B4-84A9-2F8E-B6BF-5CBBF5EAB638}"/>
              </a:ext>
            </a:extLst>
          </p:cNvPr>
          <p:cNvSpPr/>
          <p:nvPr/>
        </p:nvSpPr>
        <p:spPr>
          <a:xfrm>
            <a:off x="11111764" y="3716637"/>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Tree>
    <p:extLst>
      <p:ext uri="{BB962C8B-B14F-4D97-AF65-F5344CB8AC3E}">
        <p14:creationId xmlns:p14="http://schemas.microsoft.com/office/powerpoint/2010/main" val="365293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EAF1D3-689E-04F4-B843-44FE8E3886C9}"/>
              </a:ext>
            </a:extLst>
          </p:cNvPr>
          <p:cNvSpPr>
            <a:spLocks noGrp="1"/>
          </p:cNvSpPr>
          <p:nvPr>
            <p:ph type="body" sz="quarter" idx="10"/>
          </p:nvPr>
        </p:nvSpPr>
        <p:spPr/>
        <p:txBody>
          <a:bodyPr/>
          <a:lstStyle/>
          <a:p>
            <a:r>
              <a:rPr lang="en-GB" dirty="0"/>
              <a:t>ARM </a:t>
            </a:r>
            <a:r>
              <a:rPr lang="en-GB" cap="none" dirty="0"/>
              <a:t>Breakdown: step 3</a:t>
            </a:r>
            <a:endParaRPr lang="en-GB" dirty="0"/>
          </a:p>
          <a:p>
            <a:endParaRPr lang="en-GB" dirty="0"/>
          </a:p>
        </p:txBody>
      </p:sp>
      <p:sp>
        <p:nvSpPr>
          <p:cNvPr id="3" name="Text Placeholder 2">
            <a:extLst>
              <a:ext uri="{FF2B5EF4-FFF2-40B4-BE49-F238E27FC236}">
                <a16:creationId xmlns:a16="http://schemas.microsoft.com/office/drawing/2014/main" id="{CA2519F3-8592-17B4-00F5-C98A8DD69B44}"/>
              </a:ext>
            </a:extLst>
          </p:cNvPr>
          <p:cNvSpPr>
            <a:spLocks noGrp="1"/>
          </p:cNvSpPr>
          <p:nvPr>
            <p:ph type="body" sz="quarter" idx="15"/>
          </p:nvPr>
        </p:nvSpPr>
        <p:spPr>
          <a:xfrm>
            <a:off x="4942135" y="1000967"/>
            <a:ext cx="5803900" cy="634641"/>
          </a:xfrm>
        </p:spPr>
        <p:txBody>
          <a:bodyPr/>
          <a:lstStyle/>
          <a:p>
            <a:r>
              <a:rPr lang="en-GB" dirty="0"/>
              <a:t>Moves the resulting </a:t>
            </a:r>
            <a:r>
              <a:rPr lang="en-GB" dirty="0">
                <a:latin typeface="Consolas" panose="020B0609020204030204" pitchFamily="49" charset="0"/>
              </a:rPr>
              <a:t>std::</a:t>
            </a:r>
            <a:r>
              <a:rPr lang="en-GB" dirty="0" err="1">
                <a:latin typeface="Consolas" panose="020B0609020204030204" pitchFamily="49" charset="0"/>
              </a:rPr>
              <a:t>ostream</a:t>
            </a:r>
            <a:r>
              <a:rPr lang="en-GB" dirty="0">
                <a:latin typeface="Consolas" panose="020B0609020204030204" pitchFamily="49" charset="0"/>
              </a:rPr>
              <a:t> </a:t>
            </a:r>
            <a:r>
              <a:rPr lang="en-GB" dirty="0"/>
              <a:t>object back into </a:t>
            </a:r>
            <a:r>
              <a:rPr lang="en-GB" dirty="0">
                <a:latin typeface="Consolas" panose="020B0609020204030204" pitchFamily="49" charset="0"/>
              </a:rPr>
              <a:t>x2</a:t>
            </a:r>
            <a:r>
              <a:rPr lang="en-GB" dirty="0"/>
              <a:t> register for next operation…</a:t>
            </a:r>
          </a:p>
        </p:txBody>
      </p:sp>
      <p:sp>
        <p:nvSpPr>
          <p:cNvPr id="4" name="Rectangle: Rounded Corners 3">
            <a:extLst>
              <a:ext uri="{FF2B5EF4-FFF2-40B4-BE49-F238E27FC236}">
                <a16:creationId xmlns:a16="http://schemas.microsoft.com/office/drawing/2014/main" id="{D0B36C0D-23D3-7630-7E0C-8F6911091FB8}"/>
              </a:ext>
            </a:extLst>
          </p:cNvPr>
          <p:cNvSpPr/>
          <p:nvPr/>
        </p:nvSpPr>
        <p:spPr>
          <a:xfrm>
            <a:off x="11111764" y="445446"/>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6" name="TextBox 5">
            <a:extLst>
              <a:ext uri="{FF2B5EF4-FFF2-40B4-BE49-F238E27FC236}">
                <a16:creationId xmlns:a16="http://schemas.microsoft.com/office/drawing/2014/main" id="{B7EFBA90-F285-A050-4E9C-FBBE91499729}"/>
              </a:ext>
            </a:extLst>
          </p:cNvPr>
          <p:cNvSpPr txBox="1"/>
          <p:nvPr/>
        </p:nvSpPr>
        <p:spPr>
          <a:xfrm>
            <a:off x="4942135" y="468010"/>
            <a:ext cx="5803900" cy="369332"/>
          </a:xfrm>
          <a:prstGeom prst="rect">
            <a:avLst/>
          </a:prstGeom>
          <a:solidFill>
            <a:srgbClr val="000000"/>
          </a:solidFill>
        </p:spPr>
        <p:txBody>
          <a:bodyPr wrap="square">
            <a:spAutoFit/>
          </a:bodyPr>
          <a:lstStyle/>
          <a:p>
            <a:r>
              <a:rPr lang="en-GB" b="0" dirty="0">
                <a:solidFill>
                  <a:srgbClr val="569CD6"/>
                </a:solidFill>
                <a:effectLst/>
                <a:latin typeface="Consolas" panose="020B0609020204030204" pitchFamily="49" charset="0"/>
              </a:rPr>
              <a:t>mov</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x2</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x0</a:t>
            </a:r>
            <a:endParaRPr lang="en-GB"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410F7C9-01BB-680B-2CBF-B724D05A848C}"/>
              </a:ext>
            </a:extLst>
          </p:cNvPr>
          <p:cNvSpPr txBox="1"/>
          <p:nvPr/>
        </p:nvSpPr>
        <p:spPr>
          <a:xfrm>
            <a:off x="4942135" y="1967356"/>
            <a:ext cx="5803900" cy="2031325"/>
          </a:xfrm>
          <a:prstGeom prst="rect">
            <a:avLst/>
          </a:prstGeom>
          <a:solidFill>
            <a:srgbClr val="000000"/>
          </a:solidFill>
        </p:spPr>
        <p:txBody>
          <a:bodyPr wrap="square">
            <a:spAutoFit/>
          </a:bodyPr>
          <a:lstStyle/>
          <a:p>
            <a:r>
              <a:rPr lang="en-GB" b="0" dirty="0" err="1">
                <a:solidFill>
                  <a:srgbClr val="569CD6"/>
                </a:solidFill>
                <a:effectLst/>
                <a:latin typeface="Consolas" panose="020B0609020204030204" pitchFamily="49" charset="0"/>
              </a:rPr>
              <a:t>adrp</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x0</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_ZSt4endlIcSt11char_traitsIcEERSt13basic_ostreamIT_T0_ES6_</a:t>
            </a:r>
            <a:endParaRPr lang="en-GB" b="0" dirty="0">
              <a:solidFill>
                <a:srgbClr val="D4D4D4"/>
              </a:solidFill>
              <a:effectLst/>
              <a:latin typeface="Consolas" panose="020B0609020204030204" pitchFamily="49" charset="0"/>
            </a:endParaRPr>
          </a:p>
          <a:p>
            <a:endParaRPr lang="en-GB" b="0" dirty="0">
              <a:solidFill>
                <a:srgbClr val="569CD6"/>
              </a:solidFill>
              <a:effectLst/>
              <a:latin typeface="Consolas" panose="020B0609020204030204" pitchFamily="49" charset="0"/>
            </a:endParaRPr>
          </a:p>
          <a:p>
            <a:r>
              <a:rPr lang="en-GB" b="0" dirty="0">
                <a:solidFill>
                  <a:srgbClr val="569CD6"/>
                </a:solidFill>
                <a:effectLst/>
                <a:latin typeface="Consolas" panose="020B0609020204030204" pitchFamily="49" charset="0"/>
              </a:rPr>
              <a:t>add</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x1</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x0</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lo12</a:t>
            </a:r>
            <a:r>
              <a:rPr lang="en-GB" b="0" dirty="0">
                <a:solidFill>
                  <a:srgbClr val="D4D4D4"/>
                </a:solidFill>
                <a:effectLst/>
                <a:latin typeface="Consolas" panose="020B0609020204030204" pitchFamily="49" charset="0"/>
              </a:rPr>
              <a:t>:</a:t>
            </a:r>
            <a:r>
              <a:rPr lang="en-GB" b="0" dirty="0">
                <a:solidFill>
                  <a:srgbClr val="3DC9B0"/>
                </a:solidFill>
                <a:effectLst/>
                <a:latin typeface="Consolas" panose="020B0609020204030204" pitchFamily="49" charset="0"/>
              </a:rPr>
              <a:t>_ZSt4endlIcSt11char_traitsIcEERSt13basic_ostreamIT_T0_ES6_</a:t>
            </a:r>
            <a:endParaRPr lang="en-GB" b="0" dirty="0">
              <a:solidFill>
                <a:srgbClr val="D4D4D4"/>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67B1BDA7-8EEB-504C-9B4E-8AAEA2CEC7F9}"/>
              </a:ext>
            </a:extLst>
          </p:cNvPr>
          <p:cNvSpPr/>
          <p:nvPr/>
        </p:nvSpPr>
        <p:spPr>
          <a:xfrm>
            <a:off x="11129282" y="1899862"/>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11" name="TextBox 10">
            <a:extLst>
              <a:ext uri="{FF2B5EF4-FFF2-40B4-BE49-F238E27FC236}">
                <a16:creationId xmlns:a16="http://schemas.microsoft.com/office/drawing/2014/main" id="{B04365AB-61BD-9C9A-782B-D44F05D00499}"/>
              </a:ext>
            </a:extLst>
          </p:cNvPr>
          <p:cNvSpPr txBox="1"/>
          <p:nvPr/>
        </p:nvSpPr>
        <p:spPr>
          <a:xfrm>
            <a:off x="4942135" y="4851696"/>
            <a:ext cx="5803900" cy="369332"/>
          </a:xfrm>
          <a:prstGeom prst="rect">
            <a:avLst/>
          </a:prstGeom>
          <a:solidFill>
            <a:srgbClr val="000000"/>
          </a:solidFill>
        </p:spPr>
        <p:txBody>
          <a:bodyPr wrap="square">
            <a:spAutoFit/>
          </a:bodyPr>
          <a:lstStyle/>
          <a:p>
            <a:r>
              <a:rPr lang="en-GB" b="0" dirty="0">
                <a:solidFill>
                  <a:srgbClr val="569CD6"/>
                </a:solidFill>
                <a:effectLst/>
                <a:latin typeface="Consolas" panose="020B0609020204030204" pitchFamily="49" charset="0"/>
              </a:rPr>
              <a:t>mov</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x0</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x2</a:t>
            </a:r>
            <a:endParaRPr lang="en-GB" b="0" dirty="0">
              <a:solidFill>
                <a:srgbClr val="D4D4D4"/>
              </a:solidFill>
              <a:effectLst/>
              <a:latin typeface="Consolas" panose="020B0609020204030204" pitchFamily="49" charset="0"/>
            </a:endParaRPr>
          </a:p>
        </p:txBody>
      </p:sp>
      <p:sp>
        <p:nvSpPr>
          <p:cNvPr id="12" name="Rectangle: Rounded Corners 11">
            <a:extLst>
              <a:ext uri="{FF2B5EF4-FFF2-40B4-BE49-F238E27FC236}">
                <a16:creationId xmlns:a16="http://schemas.microsoft.com/office/drawing/2014/main" id="{E7411350-58D5-FE6F-7554-2EAA8A04F9E3}"/>
              </a:ext>
            </a:extLst>
          </p:cNvPr>
          <p:cNvSpPr/>
          <p:nvPr/>
        </p:nvSpPr>
        <p:spPr>
          <a:xfrm>
            <a:off x="11111764" y="4873277"/>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13" name="Text Placeholder 2">
            <a:extLst>
              <a:ext uri="{FF2B5EF4-FFF2-40B4-BE49-F238E27FC236}">
                <a16:creationId xmlns:a16="http://schemas.microsoft.com/office/drawing/2014/main" id="{88EF6BBF-60DC-200B-0191-375276595CC4}"/>
              </a:ext>
            </a:extLst>
          </p:cNvPr>
          <p:cNvSpPr txBox="1">
            <a:spLocks/>
          </p:cNvSpPr>
          <p:nvPr/>
        </p:nvSpPr>
        <p:spPr>
          <a:xfrm>
            <a:off x="4942135" y="4095415"/>
            <a:ext cx="5803900" cy="63464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Loads the address of </a:t>
            </a:r>
            <a:r>
              <a:rPr lang="en-GB" dirty="0">
                <a:latin typeface="Consolas" panose="020B0609020204030204" pitchFamily="49" charset="0"/>
              </a:rPr>
              <a:t>std::</a:t>
            </a:r>
            <a:r>
              <a:rPr lang="en-GB" dirty="0" err="1">
                <a:latin typeface="Consolas" panose="020B0609020204030204" pitchFamily="49" charset="0"/>
              </a:rPr>
              <a:t>endl</a:t>
            </a:r>
            <a:r>
              <a:rPr lang="en-GB" dirty="0">
                <a:latin typeface="Consolas" panose="020B0609020204030204" pitchFamily="49" charset="0"/>
              </a:rPr>
              <a:t> </a:t>
            </a:r>
            <a:r>
              <a:rPr lang="en-GB" dirty="0"/>
              <a:t>into register </a:t>
            </a:r>
            <a:r>
              <a:rPr lang="en-GB" dirty="0">
                <a:latin typeface="Consolas" panose="020B0609020204030204" pitchFamily="49" charset="0"/>
              </a:rPr>
              <a:t>x1</a:t>
            </a:r>
          </a:p>
        </p:txBody>
      </p:sp>
      <p:sp>
        <p:nvSpPr>
          <p:cNvPr id="14" name="Text Placeholder 2">
            <a:extLst>
              <a:ext uri="{FF2B5EF4-FFF2-40B4-BE49-F238E27FC236}">
                <a16:creationId xmlns:a16="http://schemas.microsoft.com/office/drawing/2014/main" id="{48AF6A9D-70C8-BBDE-523F-2C304C649138}"/>
              </a:ext>
            </a:extLst>
          </p:cNvPr>
          <p:cNvSpPr txBox="1">
            <a:spLocks/>
          </p:cNvSpPr>
          <p:nvPr/>
        </p:nvSpPr>
        <p:spPr>
          <a:xfrm>
            <a:off x="4942135" y="5344129"/>
            <a:ext cx="5803900" cy="63464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Prepares the </a:t>
            </a:r>
            <a:r>
              <a:rPr lang="en-GB" dirty="0">
                <a:latin typeface="Consolas" panose="020B0609020204030204" pitchFamily="49" charset="0"/>
              </a:rPr>
              <a:t>std::</a:t>
            </a:r>
            <a:r>
              <a:rPr lang="en-GB" dirty="0" err="1">
                <a:latin typeface="Consolas" panose="020B0609020204030204" pitchFamily="49" charset="0"/>
              </a:rPr>
              <a:t>ostream</a:t>
            </a:r>
            <a:r>
              <a:rPr lang="en-GB" dirty="0">
                <a:latin typeface="Consolas" panose="020B0609020204030204" pitchFamily="49" charset="0"/>
              </a:rPr>
              <a:t> </a:t>
            </a:r>
            <a:r>
              <a:rPr lang="en-GB" dirty="0"/>
              <a:t>object for its next operation…</a:t>
            </a:r>
          </a:p>
        </p:txBody>
      </p:sp>
    </p:spTree>
    <p:extLst>
      <p:ext uri="{BB962C8B-B14F-4D97-AF65-F5344CB8AC3E}">
        <p14:creationId xmlns:p14="http://schemas.microsoft.com/office/powerpoint/2010/main" val="210549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65C453-839D-84B3-65F3-60E1975B2A53}"/>
              </a:ext>
            </a:extLst>
          </p:cNvPr>
          <p:cNvSpPr>
            <a:spLocks noGrp="1"/>
          </p:cNvSpPr>
          <p:nvPr>
            <p:ph type="body" sz="quarter" idx="10"/>
          </p:nvPr>
        </p:nvSpPr>
        <p:spPr/>
        <p:txBody>
          <a:bodyPr/>
          <a:lstStyle/>
          <a:p>
            <a:r>
              <a:rPr lang="en-GB" dirty="0"/>
              <a:t>ARM </a:t>
            </a:r>
            <a:r>
              <a:rPr lang="en-GB" cap="none" dirty="0"/>
              <a:t>Breakdown: final steps</a:t>
            </a:r>
            <a:endParaRPr lang="en-GB" dirty="0"/>
          </a:p>
          <a:p>
            <a:endParaRPr lang="en-GB" dirty="0"/>
          </a:p>
        </p:txBody>
      </p:sp>
      <p:sp>
        <p:nvSpPr>
          <p:cNvPr id="6" name="Text Placeholder 2">
            <a:extLst>
              <a:ext uri="{FF2B5EF4-FFF2-40B4-BE49-F238E27FC236}">
                <a16:creationId xmlns:a16="http://schemas.microsoft.com/office/drawing/2014/main" id="{4F74120D-06BE-210E-CABD-E78B6E101D13}"/>
              </a:ext>
            </a:extLst>
          </p:cNvPr>
          <p:cNvSpPr>
            <a:spLocks noGrp="1"/>
          </p:cNvSpPr>
          <p:nvPr>
            <p:ph type="body" sz="quarter" idx="15"/>
          </p:nvPr>
        </p:nvSpPr>
        <p:spPr>
          <a:xfrm>
            <a:off x="4942135" y="2408662"/>
            <a:ext cx="5803900" cy="634641"/>
          </a:xfrm>
        </p:spPr>
        <p:txBody>
          <a:bodyPr/>
          <a:lstStyle/>
          <a:p>
            <a:r>
              <a:rPr lang="en-GB" dirty="0"/>
              <a:t>Calls the overloaded </a:t>
            </a:r>
            <a:r>
              <a:rPr lang="en-GB" dirty="0">
                <a:latin typeface="Consolas" panose="020B0609020204030204" pitchFamily="49" charset="0"/>
              </a:rPr>
              <a:t>operator&lt;&lt; </a:t>
            </a:r>
            <a:r>
              <a:rPr lang="en-GB" dirty="0"/>
              <a:t>function for </a:t>
            </a:r>
            <a:r>
              <a:rPr lang="en-GB" dirty="0">
                <a:latin typeface="Consolas" panose="020B0609020204030204" pitchFamily="49" charset="0"/>
              </a:rPr>
              <a:t>std::</a:t>
            </a:r>
            <a:r>
              <a:rPr lang="en-GB" dirty="0" err="1">
                <a:latin typeface="Consolas" panose="020B0609020204030204" pitchFamily="49" charset="0"/>
              </a:rPr>
              <a:t>basic_ostream</a:t>
            </a:r>
            <a:r>
              <a:rPr lang="en-GB" dirty="0">
                <a:latin typeface="Consolas" panose="020B0609020204030204" pitchFamily="49" charset="0"/>
              </a:rPr>
              <a:t> </a:t>
            </a:r>
            <a:r>
              <a:rPr lang="en-GB" dirty="0"/>
              <a:t>and the </a:t>
            </a:r>
            <a:r>
              <a:rPr lang="en-GB" dirty="0">
                <a:latin typeface="Consolas" panose="020B0609020204030204" pitchFamily="49" charset="0"/>
              </a:rPr>
              <a:t>std::</a:t>
            </a:r>
            <a:r>
              <a:rPr lang="en-GB" dirty="0" err="1">
                <a:latin typeface="Consolas" panose="020B0609020204030204" pitchFamily="49" charset="0"/>
              </a:rPr>
              <a:t>endl</a:t>
            </a:r>
            <a:r>
              <a:rPr lang="en-GB" dirty="0">
                <a:latin typeface="Consolas" panose="020B0609020204030204" pitchFamily="49" charset="0"/>
              </a:rPr>
              <a:t> </a:t>
            </a:r>
            <a:r>
              <a:rPr lang="en-GB" dirty="0"/>
              <a:t>manipulator</a:t>
            </a:r>
          </a:p>
        </p:txBody>
      </p:sp>
      <p:sp>
        <p:nvSpPr>
          <p:cNvPr id="7" name="Rectangle: Rounded Corners 6">
            <a:extLst>
              <a:ext uri="{FF2B5EF4-FFF2-40B4-BE49-F238E27FC236}">
                <a16:creationId xmlns:a16="http://schemas.microsoft.com/office/drawing/2014/main" id="{AE059548-CB51-E0C9-35B9-972EB091361F}"/>
              </a:ext>
            </a:extLst>
          </p:cNvPr>
          <p:cNvSpPr/>
          <p:nvPr/>
        </p:nvSpPr>
        <p:spPr>
          <a:xfrm>
            <a:off x="11111764" y="210787"/>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8" name="TextBox 7">
            <a:extLst>
              <a:ext uri="{FF2B5EF4-FFF2-40B4-BE49-F238E27FC236}">
                <a16:creationId xmlns:a16="http://schemas.microsoft.com/office/drawing/2014/main" id="{0C9BD323-65AD-B67D-21C1-FC21EACFC56E}"/>
              </a:ext>
            </a:extLst>
          </p:cNvPr>
          <p:cNvSpPr txBox="1"/>
          <p:nvPr/>
        </p:nvSpPr>
        <p:spPr>
          <a:xfrm>
            <a:off x="4942135" y="210787"/>
            <a:ext cx="5803900" cy="2031325"/>
          </a:xfrm>
          <a:prstGeom prst="rect">
            <a:avLst/>
          </a:prstGeom>
          <a:solidFill>
            <a:srgbClr val="000000"/>
          </a:solidFill>
        </p:spPr>
        <p:txBody>
          <a:bodyPr wrap="square">
            <a:spAutoFit/>
          </a:bodyPr>
          <a:lstStyle/>
          <a:p>
            <a:r>
              <a:rPr lang="en-GB" b="0" dirty="0">
                <a:solidFill>
                  <a:srgbClr val="569CD6"/>
                </a:solidFill>
                <a:effectLst/>
                <a:latin typeface="Consolas" panose="020B0609020204030204" pitchFamily="49" charset="0"/>
              </a:rPr>
              <a:t>bl</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std</a:t>
            </a:r>
            <a:r>
              <a:rPr lang="en-GB" b="0" dirty="0">
                <a:solidFill>
                  <a:srgbClr val="D4D4D4"/>
                </a:solidFill>
                <a:effectLst/>
                <a:latin typeface="Consolas" panose="020B0609020204030204" pitchFamily="49" charset="0"/>
              </a:rPr>
              <a:t>::</a:t>
            </a:r>
            <a:r>
              <a:rPr lang="en-GB" b="0" dirty="0" err="1">
                <a:solidFill>
                  <a:srgbClr val="3DC9B0"/>
                </a:solidFill>
                <a:effectLst/>
                <a:latin typeface="Consolas" panose="020B0609020204030204" pitchFamily="49" charset="0"/>
              </a:rPr>
              <a:t>basic_ostream</a:t>
            </a:r>
            <a:r>
              <a:rPr lang="en-GB" b="0" dirty="0">
                <a:solidFill>
                  <a:srgbClr val="DCDCDC"/>
                </a:solidFill>
                <a:effectLst/>
                <a:latin typeface="Consolas" panose="020B0609020204030204" pitchFamily="49" charset="0"/>
              </a:rPr>
              <a:t>&lt;</a:t>
            </a:r>
            <a:r>
              <a:rPr lang="en-GB" b="0" dirty="0">
                <a:solidFill>
                  <a:srgbClr val="3DC9B0"/>
                </a:solidFill>
                <a:effectLst/>
                <a:latin typeface="Consolas" panose="020B0609020204030204" pitchFamily="49" charset="0"/>
              </a:rPr>
              <a:t>char</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std</a:t>
            </a:r>
            <a:r>
              <a:rPr lang="en-GB" b="0" dirty="0">
                <a:solidFill>
                  <a:srgbClr val="D4D4D4"/>
                </a:solidFill>
                <a:effectLst/>
                <a:latin typeface="Consolas" panose="020B0609020204030204" pitchFamily="49" charset="0"/>
              </a:rPr>
              <a:t>::</a:t>
            </a:r>
            <a:r>
              <a:rPr lang="en-GB" b="0" dirty="0" err="1">
                <a:solidFill>
                  <a:srgbClr val="3DC9B0"/>
                </a:solidFill>
                <a:effectLst/>
                <a:latin typeface="Consolas" panose="020B0609020204030204" pitchFamily="49" charset="0"/>
              </a:rPr>
              <a:t>char_traits</a:t>
            </a:r>
            <a:r>
              <a:rPr lang="en-GB" b="0" dirty="0">
                <a:solidFill>
                  <a:srgbClr val="DCDCDC"/>
                </a:solidFill>
                <a:effectLst/>
                <a:latin typeface="Consolas" panose="020B0609020204030204" pitchFamily="49" charset="0"/>
              </a:rPr>
              <a:t>&lt;</a:t>
            </a:r>
            <a:r>
              <a:rPr lang="en-GB" b="0" dirty="0">
                <a:solidFill>
                  <a:srgbClr val="3DC9B0"/>
                </a:solidFill>
                <a:effectLst/>
                <a:latin typeface="Consolas" panose="020B0609020204030204" pitchFamily="49" charset="0"/>
              </a:rPr>
              <a:t>char</a:t>
            </a:r>
            <a:r>
              <a:rPr lang="en-GB" b="0" dirty="0">
                <a:solidFill>
                  <a:srgbClr val="DCDCDC"/>
                </a:solidFill>
                <a:effectLst/>
                <a:latin typeface="Consolas" panose="020B0609020204030204" pitchFamily="49" charset="0"/>
              </a:rPr>
              <a:t>&gt;</a:t>
            </a:r>
            <a:r>
              <a:rPr lang="en-GB" b="0" dirty="0">
                <a:solidFill>
                  <a:srgbClr val="D4D4D4"/>
                </a:solidFill>
                <a:effectLst/>
                <a:latin typeface="Consolas" panose="020B0609020204030204" pitchFamily="49" charset="0"/>
              </a:rPr>
              <a:t> </a:t>
            </a:r>
            <a:r>
              <a:rPr lang="en-GB" b="0" dirty="0">
                <a:solidFill>
                  <a:srgbClr val="DCDCDC"/>
                </a:solidFill>
                <a:effectLst/>
                <a:latin typeface="Consolas" panose="020B0609020204030204" pitchFamily="49" charset="0"/>
              </a:rPr>
              <a:t>&gt;</a:t>
            </a:r>
            <a:r>
              <a:rPr lang="en-GB" b="0" dirty="0">
                <a:solidFill>
                  <a:srgbClr val="D4D4D4"/>
                </a:solidFill>
                <a:effectLst/>
                <a:latin typeface="Consolas" panose="020B0609020204030204" pitchFamily="49" charset="0"/>
              </a:rPr>
              <a:t>::</a:t>
            </a:r>
            <a:r>
              <a:rPr lang="en-GB" b="0" dirty="0">
                <a:solidFill>
                  <a:srgbClr val="3DC9B0"/>
                </a:solidFill>
                <a:effectLst/>
                <a:latin typeface="Consolas" panose="020B0609020204030204" pitchFamily="49" charset="0"/>
              </a:rPr>
              <a:t>operator</a:t>
            </a:r>
            <a:r>
              <a:rPr lang="en-GB" b="0" dirty="0">
                <a:solidFill>
                  <a:srgbClr val="DCDCDC"/>
                </a:solidFill>
                <a:effectLst/>
                <a:latin typeface="Consolas" panose="020B0609020204030204" pitchFamily="49" charset="0"/>
              </a:rPr>
              <a:t>&lt;&lt;(</a:t>
            </a:r>
            <a:r>
              <a:rPr lang="en-GB" b="0" dirty="0">
                <a:solidFill>
                  <a:srgbClr val="3DC9B0"/>
                </a:solidFill>
                <a:effectLst/>
                <a:latin typeface="Consolas" panose="020B0609020204030204" pitchFamily="49" charset="0"/>
              </a:rPr>
              <a:t>std</a:t>
            </a:r>
            <a:r>
              <a:rPr lang="en-GB" b="0" dirty="0">
                <a:solidFill>
                  <a:srgbClr val="D4D4D4"/>
                </a:solidFill>
                <a:effectLst/>
                <a:latin typeface="Consolas" panose="020B0609020204030204" pitchFamily="49" charset="0"/>
              </a:rPr>
              <a:t>::</a:t>
            </a:r>
            <a:r>
              <a:rPr lang="en-GB" b="0" dirty="0" err="1">
                <a:solidFill>
                  <a:srgbClr val="3DC9B0"/>
                </a:solidFill>
                <a:effectLst/>
                <a:latin typeface="Consolas" panose="020B0609020204030204" pitchFamily="49" charset="0"/>
              </a:rPr>
              <a:t>basic_ostream</a:t>
            </a:r>
            <a:r>
              <a:rPr lang="en-GB" b="0" dirty="0">
                <a:solidFill>
                  <a:srgbClr val="DCDCDC"/>
                </a:solidFill>
                <a:effectLst/>
                <a:latin typeface="Consolas" panose="020B0609020204030204" pitchFamily="49" charset="0"/>
              </a:rPr>
              <a:t>&lt;</a:t>
            </a:r>
            <a:r>
              <a:rPr lang="en-GB" b="0" dirty="0">
                <a:solidFill>
                  <a:srgbClr val="3DC9B0"/>
                </a:solidFill>
                <a:effectLst/>
                <a:latin typeface="Consolas" panose="020B0609020204030204" pitchFamily="49" charset="0"/>
              </a:rPr>
              <a:t>char</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std</a:t>
            </a:r>
            <a:r>
              <a:rPr lang="en-GB" b="0" dirty="0">
                <a:solidFill>
                  <a:srgbClr val="D4D4D4"/>
                </a:solidFill>
                <a:effectLst/>
                <a:latin typeface="Consolas" panose="020B0609020204030204" pitchFamily="49" charset="0"/>
              </a:rPr>
              <a:t>::</a:t>
            </a:r>
            <a:r>
              <a:rPr lang="en-GB" b="0" dirty="0" err="1">
                <a:solidFill>
                  <a:srgbClr val="3DC9B0"/>
                </a:solidFill>
                <a:effectLst/>
                <a:latin typeface="Consolas" panose="020B0609020204030204" pitchFamily="49" charset="0"/>
              </a:rPr>
              <a:t>char_traits</a:t>
            </a:r>
            <a:r>
              <a:rPr lang="en-GB" b="0" dirty="0">
                <a:solidFill>
                  <a:srgbClr val="DCDCDC"/>
                </a:solidFill>
                <a:effectLst/>
                <a:latin typeface="Consolas" panose="020B0609020204030204" pitchFamily="49" charset="0"/>
              </a:rPr>
              <a:t>&lt;</a:t>
            </a:r>
            <a:r>
              <a:rPr lang="en-GB" b="0" dirty="0">
                <a:solidFill>
                  <a:srgbClr val="3DC9B0"/>
                </a:solidFill>
                <a:effectLst/>
                <a:latin typeface="Consolas" panose="020B0609020204030204" pitchFamily="49" charset="0"/>
              </a:rPr>
              <a:t>char</a:t>
            </a:r>
            <a:r>
              <a:rPr lang="en-GB" b="0" dirty="0">
                <a:solidFill>
                  <a:srgbClr val="DCDCDC"/>
                </a:solidFill>
                <a:effectLst/>
                <a:latin typeface="Consolas" panose="020B0609020204030204" pitchFamily="49" charset="0"/>
              </a:rPr>
              <a:t>&gt;</a:t>
            </a:r>
            <a:r>
              <a:rPr lang="en-GB" b="0" dirty="0">
                <a:solidFill>
                  <a:srgbClr val="D4D4D4"/>
                </a:solidFill>
                <a:effectLst/>
                <a:latin typeface="Consolas" panose="020B0609020204030204" pitchFamily="49" charset="0"/>
              </a:rPr>
              <a:t> </a:t>
            </a:r>
            <a:r>
              <a:rPr lang="en-GB" b="0" dirty="0">
                <a:solidFill>
                  <a:srgbClr val="DCDCDC"/>
                </a:solidFill>
                <a:effectLst/>
                <a:latin typeface="Consolas" panose="020B0609020204030204" pitchFamily="49" charset="0"/>
              </a:rPr>
              <a:t>&gt;</a:t>
            </a:r>
            <a:r>
              <a:rPr lang="en-GB" b="0" dirty="0">
                <a:solidFill>
                  <a:srgbClr val="D4D4D4"/>
                </a:solidFill>
                <a:effectLst/>
                <a:latin typeface="Consolas" panose="020B0609020204030204" pitchFamily="49" charset="0"/>
              </a:rPr>
              <a:t>&amp; </a:t>
            </a:r>
            <a:r>
              <a:rPr lang="en-GB" b="0" dirty="0">
                <a:solidFill>
                  <a:srgbClr val="DCDCDC"/>
                </a:solidFill>
                <a:effectLst/>
                <a:latin typeface="Consolas" panose="020B0609020204030204" pitchFamily="49" charset="0"/>
              </a:rPr>
              <a:t>(</a:t>
            </a:r>
            <a:r>
              <a:rPr lang="en-GB" b="0" dirty="0">
                <a:solidFill>
                  <a:srgbClr val="D4D4D4"/>
                </a:solidFill>
                <a:effectLst/>
                <a:latin typeface="Consolas" panose="020B0609020204030204" pitchFamily="49" charset="0"/>
              </a:rPr>
              <a:t>*</a:t>
            </a:r>
            <a:r>
              <a:rPr lang="en-GB" b="0" dirty="0">
                <a:solidFill>
                  <a:srgbClr val="DCDCDC"/>
                </a:solidFill>
                <a:effectLst/>
                <a:latin typeface="Consolas" panose="020B0609020204030204" pitchFamily="49" charset="0"/>
              </a:rPr>
              <a:t>)(</a:t>
            </a:r>
            <a:r>
              <a:rPr lang="en-GB" b="0" dirty="0">
                <a:solidFill>
                  <a:srgbClr val="3DC9B0"/>
                </a:solidFill>
                <a:effectLst/>
                <a:latin typeface="Consolas" panose="020B0609020204030204" pitchFamily="49" charset="0"/>
              </a:rPr>
              <a:t>std</a:t>
            </a:r>
            <a:r>
              <a:rPr lang="en-GB" b="0" dirty="0">
                <a:solidFill>
                  <a:srgbClr val="D4D4D4"/>
                </a:solidFill>
                <a:effectLst/>
                <a:latin typeface="Consolas" panose="020B0609020204030204" pitchFamily="49" charset="0"/>
              </a:rPr>
              <a:t>::</a:t>
            </a:r>
            <a:r>
              <a:rPr lang="en-GB" b="0" dirty="0" err="1">
                <a:solidFill>
                  <a:srgbClr val="3DC9B0"/>
                </a:solidFill>
                <a:effectLst/>
                <a:latin typeface="Consolas" panose="020B0609020204030204" pitchFamily="49" charset="0"/>
              </a:rPr>
              <a:t>basic_ostream</a:t>
            </a:r>
            <a:r>
              <a:rPr lang="en-GB" b="0" dirty="0">
                <a:solidFill>
                  <a:srgbClr val="DCDCDC"/>
                </a:solidFill>
                <a:effectLst/>
                <a:latin typeface="Consolas" panose="020B0609020204030204" pitchFamily="49" charset="0"/>
              </a:rPr>
              <a:t>&lt;</a:t>
            </a:r>
            <a:r>
              <a:rPr lang="en-GB" b="0" dirty="0">
                <a:solidFill>
                  <a:srgbClr val="3DC9B0"/>
                </a:solidFill>
                <a:effectLst/>
                <a:latin typeface="Consolas" panose="020B0609020204030204" pitchFamily="49" charset="0"/>
              </a:rPr>
              <a:t>char</a:t>
            </a:r>
            <a:r>
              <a:rPr lang="en-GB" b="0" dirty="0">
                <a:solidFill>
                  <a:srgbClr val="D4D4D4"/>
                </a:solidFill>
                <a:effectLst/>
                <a:latin typeface="Consolas" panose="020B0609020204030204" pitchFamily="49" charset="0"/>
              </a:rPr>
              <a:t>, </a:t>
            </a:r>
            <a:r>
              <a:rPr lang="en-GB" b="0" dirty="0">
                <a:solidFill>
                  <a:srgbClr val="3DC9B0"/>
                </a:solidFill>
                <a:effectLst/>
                <a:latin typeface="Consolas" panose="020B0609020204030204" pitchFamily="49" charset="0"/>
              </a:rPr>
              <a:t>std</a:t>
            </a:r>
            <a:r>
              <a:rPr lang="en-GB" b="0" dirty="0">
                <a:solidFill>
                  <a:srgbClr val="D4D4D4"/>
                </a:solidFill>
                <a:effectLst/>
                <a:latin typeface="Consolas" panose="020B0609020204030204" pitchFamily="49" charset="0"/>
              </a:rPr>
              <a:t>::</a:t>
            </a:r>
            <a:r>
              <a:rPr lang="en-GB" b="0" dirty="0" err="1">
                <a:solidFill>
                  <a:srgbClr val="3DC9B0"/>
                </a:solidFill>
                <a:effectLst/>
                <a:latin typeface="Consolas" panose="020B0609020204030204" pitchFamily="49" charset="0"/>
              </a:rPr>
              <a:t>char_traits</a:t>
            </a:r>
            <a:r>
              <a:rPr lang="en-GB" b="0" dirty="0">
                <a:solidFill>
                  <a:srgbClr val="DCDCDC"/>
                </a:solidFill>
                <a:effectLst/>
                <a:latin typeface="Consolas" panose="020B0609020204030204" pitchFamily="49" charset="0"/>
              </a:rPr>
              <a:t>&lt;</a:t>
            </a:r>
            <a:r>
              <a:rPr lang="en-GB" b="0" dirty="0">
                <a:solidFill>
                  <a:srgbClr val="3DC9B0"/>
                </a:solidFill>
                <a:effectLst/>
                <a:latin typeface="Consolas" panose="020B0609020204030204" pitchFamily="49" charset="0"/>
              </a:rPr>
              <a:t>char</a:t>
            </a:r>
            <a:r>
              <a:rPr lang="en-GB" b="0" dirty="0">
                <a:solidFill>
                  <a:srgbClr val="DCDCDC"/>
                </a:solidFill>
                <a:effectLst/>
                <a:latin typeface="Consolas" panose="020B0609020204030204" pitchFamily="49" charset="0"/>
              </a:rPr>
              <a:t>&gt;</a:t>
            </a:r>
            <a:r>
              <a:rPr lang="en-GB" b="0" dirty="0">
                <a:solidFill>
                  <a:srgbClr val="D4D4D4"/>
                </a:solidFill>
                <a:effectLst/>
                <a:latin typeface="Consolas" panose="020B0609020204030204" pitchFamily="49" charset="0"/>
              </a:rPr>
              <a:t> </a:t>
            </a:r>
            <a:r>
              <a:rPr lang="en-GB" b="0" dirty="0">
                <a:solidFill>
                  <a:srgbClr val="DCDCDC"/>
                </a:solidFill>
                <a:effectLst/>
                <a:latin typeface="Consolas" panose="020B0609020204030204" pitchFamily="49" charset="0"/>
              </a:rPr>
              <a:t>&gt;</a:t>
            </a:r>
            <a:r>
              <a:rPr lang="en-GB" b="0" dirty="0">
                <a:solidFill>
                  <a:srgbClr val="D4D4D4"/>
                </a:solidFill>
                <a:effectLst/>
                <a:latin typeface="Consolas" panose="020B0609020204030204" pitchFamily="49" charset="0"/>
              </a:rPr>
              <a:t>&amp;</a:t>
            </a:r>
            <a:r>
              <a:rPr lang="en-GB" b="0" dirty="0">
                <a:solidFill>
                  <a:srgbClr val="DCDCDC"/>
                </a:solidFill>
                <a:effectLst/>
                <a:latin typeface="Consolas" panose="020B0609020204030204" pitchFamily="49" charset="0"/>
              </a:rPr>
              <a:t>))</a:t>
            </a:r>
            <a:endParaRPr lang="en-GB" b="0" dirty="0">
              <a:solidFill>
                <a:srgbClr val="D4D4D4"/>
              </a:solidFill>
              <a:effectLst/>
              <a:latin typeface="Consolas" panose="020B0609020204030204" pitchFamily="49" charset="0"/>
            </a:endParaRPr>
          </a:p>
          <a:p>
            <a:endParaRPr lang="en-GB"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8D86D19-CBDA-7C4B-6455-0DA959301381}"/>
              </a:ext>
            </a:extLst>
          </p:cNvPr>
          <p:cNvSpPr txBox="1"/>
          <p:nvPr/>
        </p:nvSpPr>
        <p:spPr>
          <a:xfrm>
            <a:off x="4942135" y="3118148"/>
            <a:ext cx="5803900" cy="646331"/>
          </a:xfrm>
          <a:prstGeom prst="rect">
            <a:avLst/>
          </a:prstGeom>
          <a:solidFill>
            <a:srgbClr val="000000"/>
          </a:solidFill>
        </p:spPr>
        <p:txBody>
          <a:bodyPr wrap="square">
            <a:spAutoFit/>
          </a:bodyPr>
          <a:lstStyle/>
          <a:p>
            <a:r>
              <a:rPr lang="pl-PL" b="0" dirty="0">
                <a:solidFill>
                  <a:srgbClr val="569CD6"/>
                </a:solidFill>
                <a:effectLst/>
                <a:latin typeface="Consolas" panose="020B0609020204030204" pitchFamily="49" charset="0"/>
              </a:rPr>
              <a:t>mov</a:t>
            </a:r>
            <a:r>
              <a:rPr lang="pl-PL" b="0" dirty="0">
                <a:solidFill>
                  <a:srgbClr val="D4D4D4"/>
                </a:solidFill>
                <a:effectLst/>
                <a:latin typeface="Consolas" panose="020B0609020204030204" pitchFamily="49" charset="0"/>
              </a:rPr>
              <a:t>     </a:t>
            </a:r>
            <a:r>
              <a:rPr lang="pl-PL" b="0" dirty="0">
                <a:solidFill>
                  <a:srgbClr val="3DC9B0"/>
                </a:solidFill>
                <a:effectLst/>
                <a:latin typeface="Consolas" panose="020B0609020204030204" pitchFamily="49" charset="0"/>
              </a:rPr>
              <a:t>w0</a:t>
            </a:r>
            <a:r>
              <a:rPr lang="pl-PL" b="0" dirty="0">
                <a:solidFill>
                  <a:srgbClr val="D4D4D4"/>
                </a:solidFill>
                <a:effectLst/>
                <a:latin typeface="Consolas" panose="020B0609020204030204" pitchFamily="49" charset="0"/>
              </a:rPr>
              <a:t>, </a:t>
            </a:r>
            <a:r>
              <a:rPr lang="pl-PL" b="0" dirty="0">
                <a:solidFill>
                  <a:srgbClr val="B5CEA8"/>
                </a:solidFill>
                <a:effectLst/>
                <a:latin typeface="Consolas" panose="020B0609020204030204" pitchFamily="49" charset="0"/>
              </a:rPr>
              <a:t>0</a:t>
            </a:r>
            <a:endParaRPr lang="pl-PL" b="0" dirty="0">
              <a:solidFill>
                <a:srgbClr val="D4D4D4"/>
              </a:solidFill>
              <a:effectLst/>
              <a:latin typeface="Consolas" panose="020B0609020204030204" pitchFamily="49" charset="0"/>
            </a:endParaRPr>
          </a:p>
          <a:p>
            <a:r>
              <a:rPr lang="pl-PL" b="0" dirty="0">
                <a:solidFill>
                  <a:srgbClr val="569CD6"/>
                </a:solidFill>
                <a:effectLst/>
                <a:latin typeface="Consolas" panose="020B0609020204030204" pitchFamily="49" charset="0"/>
              </a:rPr>
              <a:t>ldp</a:t>
            </a:r>
            <a:r>
              <a:rPr lang="pl-PL" b="0" dirty="0">
                <a:solidFill>
                  <a:srgbClr val="D4D4D4"/>
                </a:solidFill>
                <a:effectLst/>
                <a:latin typeface="Consolas" panose="020B0609020204030204" pitchFamily="49" charset="0"/>
              </a:rPr>
              <a:t>     </a:t>
            </a:r>
            <a:r>
              <a:rPr lang="pl-PL" b="0" dirty="0">
                <a:solidFill>
                  <a:srgbClr val="3DC9B0"/>
                </a:solidFill>
                <a:effectLst/>
                <a:latin typeface="Consolas" panose="020B0609020204030204" pitchFamily="49" charset="0"/>
              </a:rPr>
              <a:t>x29</a:t>
            </a:r>
            <a:r>
              <a:rPr lang="pl-PL" b="0" dirty="0">
                <a:solidFill>
                  <a:srgbClr val="D4D4D4"/>
                </a:solidFill>
                <a:effectLst/>
                <a:latin typeface="Consolas" panose="020B0609020204030204" pitchFamily="49" charset="0"/>
              </a:rPr>
              <a:t>, </a:t>
            </a:r>
            <a:r>
              <a:rPr lang="pl-PL" b="0" dirty="0">
                <a:solidFill>
                  <a:srgbClr val="3DC9B0"/>
                </a:solidFill>
                <a:effectLst/>
                <a:latin typeface="Consolas" panose="020B0609020204030204" pitchFamily="49" charset="0"/>
              </a:rPr>
              <a:t>x30</a:t>
            </a:r>
            <a:r>
              <a:rPr lang="pl-PL" b="0" dirty="0">
                <a:solidFill>
                  <a:srgbClr val="D4D4D4"/>
                </a:solidFill>
                <a:effectLst/>
                <a:latin typeface="Consolas" panose="020B0609020204030204" pitchFamily="49" charset="0"/>
              </a:rPr>
              <a:t>, </a:t>
            </a:r>
            <a:r>
              <a:rPr lang="pl-PL" b="0" dirty="0">
                <a:solidFill>
                  <a:srgbClr val="DCDCDC"/>
                </a:solidFill>
                <a:effectLst/>
                <a:latin typeface="Consolas" panose="020B0609020204030204" pitchFamily="49" charset="0"/>
              </a:rPr>
              <a:t>[</a:t>
            </a:r>
            <a:r>
              <a:rPr lang="pl-PL" b="0" dirty="0">
                <a:solidFill>
                  <a:srgbClr val="4864AA"/>
                </a:solidFill>
                <a:effectLst/>
                <a:latin typeface="Consolas" panose="020B0609020204030204" pitchFamily="49" charset="0"/>
              </a:rPr>
              <a:t>sp</a:t>
            </a:r>
            <a:r>
              <a:rPr lang="pl-PL" b="0" dirty="0">
                <a:solidFill>
                  <a:srgbClr val="DCDCDC"/>
                </a:solidFill>
                <a:effectLst/>
                <a:latin typeface="Consolas" panose="020B0609020204030204" pitchFamily="49" charset="0"/>
              </a:rPr>
              <a:t>]</a:t>
            </a:r>
            <a:r>
              <a:rPr lang="pl-PL" b="0" dirty="0">
                <a:solidFill>
                  <a:srgbClr val="D4D4D4"/>
                </a:solidFill>
                <a:effectLst/>
                <a:latin typeface="Consolas" panose="020B0609020204030204" pitchFamily="49" charset="0"/>
              </a:rPr>
              <a:t>, </a:t>
            </a:r>
            <a:r>
              <a:rPr lang="pl-PL" b="0" dirty="0">
                <a:solidFill>
                  <a:srgbClr val="B5CEA8"/>
                </a:solidFill>
                <a:effectLst/>
                <a:latin typeface="Consolas" panose="020B0609020204030204" pitchFamily="49" charset="0"/>
              </a:rPr>
              <a:t>16</a:t>
            </a:r>
            <a:endParaRPr lang="pl-PL" b="0" dirty="0">
              <a:solidFill>
                <a:srgbClr val="D4D4D4"/>
              </a:solidFill>
              <a:effectLst/>
              <a:latin typeface="Consolas" panose="020B0609020204030204" pitchFamily="49" charset="0"/>
            </a:endParaRPr>
          </a:p>
        </p:txBody>
      </p:sp>
      <p:sp>
        <p:nvSpPr>
          <p:cNvPr id="11" name="Rectangle: Rounded Corners 10">
            <a:extLst>
              <a:ext uri="{FF2B5EF4-FFF2-40B4-BE49-F238E27FC236}">
                <a16:creationId xmlns:a16="http://schemas.microsoft.com/office/drawing/2014/main" id="{00867806-E707-9937-2ACD-53B01B738414}"/>
              </a:ext>
            </a:extLst>
          </p:cNvPr>
          <p:cNvSpPr/>
          <p:nvPr/>
        </p:nvSpPr>
        <p:spPr>
          <a:xfrm>
            <a:off x="11109265" y="3135391"/>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ARM</a:t>
            </a:r>
            <a:r>
              <a:rPr lang="en-GB" sz="1200" b="1" dirty="0">
                <a:solidFill>
                  <a:schemeClr val="accent6"/>
                </a:solidFill>
              </a:rPr>
              <a:t>64</a:t>
            </a:r>
          </a:p>
        </p:txBody>
      </p:sp>
      <p:sp>
        <p:nvSpPr>
          <p:cNvPr id="12" name="Rectangle: Rounded Corners 11">
            <a:extLst>
              <a:ext uri="{FF2B5EF4-FFF2-40B4-BE49-F238E27FC236}">
                <a16:creationId xmlns:a16="http://schemas.microsoft.com/office/drawing/2014/main" id="{7F52F077-30C3-D2D5-42C4-046089BCED38}"/>
              </a:ext>
            </a:extLst>
          </p:cNvPr>
          <p:cNvSpPr/>
          <p:nvPr/>
        </p:nvSpPr>
        <p:spPr>
          <a:xfrm>
            <a:off x="11111764" y="5021588"/>
            <a:ext cx="677934" cy="587217"/>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solidFill>
                  <a:schemeClr val="tx1"/>
                </a:solidFill>
              </a:rPr>
              <a:t>ARM</a:t>
            </a:r>
            <a:r>
              <a:rPr lang="en-GB" sz="1200" b="1">
                <a:solidFill>
                  <a:schemeClr val="accent6"/>
                </a:solidFill>
              </a:rPr>
              <a:t>64</a:t>
            </a:r>
            <a:endParaRPr lang="en-GB" sz="1200" b="1" dirty="0">
              <a:solidFill>
                <a:schemeClr val="accent6"/>
              </a:solidFill>
            </a:endParaRPr>
          </a:p>
        </p:txBody>
      </p:sp>
      <p:sp>
        <p:nvSpPr>
          <p:cNvPr id="14" name="TextBox 13">
            <a:extLst>
              <a:ext uri="{FF2B5EF4-FFF2-40B4-BE49-F238E27FC236}">
                <a16:creationId xmlns:a16="http://schemas.microsoft.com/office/drawing/2014/main" id="{C5186CB7-0384-7A7E-1945-A554E854137B}"/>
              </a:ext>
            </a:extLst>
          </p:cNvPr>
          <p:cNvSpPr txBox="1"/>
          <p:nvPr/>
        </p:nvSpPr>
        <p:spPr>
          <a:xfrm>
            <a:off x="4942135" y="5021588"/>
            <a:ext cx="5803900" cy="369332"/>
          </a:xfrm>
          <a:prstGeom prst="rect">
            <a:avLst/>
          </a:prstGeom>
          <a:solidFill>
            <a:srgbClr val="000000"/>
          </a:solidFill>
        </p:spPr>
        <p:txBody>
          <a:bodyPr wrap="square">
            <a:spAutoFit/>
          </a:bodyPr>
          <a:lstStyle/>
          <a:p>
            <a:r>
              <a:rPr lang="en-GB" b="0" dirty="0">
                <a:solidFill>
                  <a:srgbClr val="569CD6"/>
                </a:solidFill>
                <a:effectLst/>
                <a:latin typeface="Consolas" panose="020B0609020204030204" pitchFamily="49" charset="0"/>
              </a:rPr>
              <a:t>ret</a:t>
            </a:r>
            <a:endParaRPr lang="en-GB" b="0" dirty="0">
              <a:solidFill>
                <a:srgbClr val="D4D4D4"/>
              </a:solidFill>
              <a:effectLst/>
              <a:latin typeface="Consolas" panose="020B0609020204030204" pitchFamily="49" charset="0"/>
            </a:endParaRPr>
          </a:p>
        </p:txBody>
      </p:sp>
      <p:sp>
        <p:nvSpPr>
          <p:cNvPr id="15" name="Text Placeholder 2">
            <a:extLst>
              <a:ext uri="{FF2B5EF4-FFF2-40B4-BE49-F238E27FC236}">
                <a16:creationId xmlns:a16="http://schemas.microsoft.com/office/drawing/2014/main" id="{2B23313E-84BA-E191-175E-A1BC348CCB55}"/>
              </a:ext>
            </a:extLst>
          </p:cNvPr>
          <p:cNvSpPr txBox="1">
            <a:spLocks/>
          </p:cNvSpPr>
          <p:nvPr/>
        </p:nvSpPr>
        <p:spPr>
          <a:xfrm>
            <a:off x="4942135" y="3883002"/>
            <a:ext cx="5803900" cy="94666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Sets the return value for the main function (</a:t>
            </a:r>
            <a:r>
              <a:rPr lang="en-GB" dirty="0">
                <a:latin typeface="Consolas" panose="020B0609020204030204" pitchFamily="49" charset="0"/>
              </a:rPr>
              <a:t>0</a:t>
            </a:r>
            <a:r>
              <a:rPr lang="en-GB" dirty="0"/>
              <a:t>) using immediate value.  Then restores the frame pointer and link register (respectively, from stack) and then updates the </a:t>
            </a:r>
            <a:r>
              <a:rPr lang="en-GB" dirty="0">
                <a:latin typeface="Consolas" panose="020B0609020204030204" pitchFamily="49" charset="0"/>
              </a:rPr>
              <a:t>sp</a:t>
            </a:r>
            <a:r>
              <a:rPr lang="en-GB" dirty="0"/>
              <a:t>.</a:t>
            </a:r>
          </a:p>
        </p:txBody>
      </p:sp>
      <p:sp>
        <p:nvSpPr>
          <p:cNvPr id="16" name="Text Placeholder 2">
            <a:extLst>
              <a:ext uri="{FF2B5EF4-FFF2-40B4-BE49-F238E27FC236}">
                <a16:creationId xmlns:a16="http://schemas.microsoft.com/office/drawing/2014/main" id="{6B2D1A69-78CB-5830-9505-7A46C07BD475}"/>
              </a:ext>
            </a:extLst>
          </p:cNvPr>
          <p:cNvSpPr txBox="1">
            <a:spLocks/>
          </p:cNvSpPr>
          <p:nvPr/>
        </p:nvSpPr>
        <p:spPr>
          <a:xfrm>
            <a:off x="4942135" y="5582846"/>
            <a:ext cx="5803900" cy="63464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Returns control to the calling function, </a:t>
            </a:r>
            <a:r>
              <a:rPr lang="en-GB" i="1" dirty="0"/>
              <a:t>implicitly</a:t>
            </a:r>
            <a:r>
              <a:rPr lang="en-GB" dirty="0"/>
              <a:t> using </a:t>
            </a:r>
            <a:r>
              <a:rPr lang="en-GB" dirty="0">
                <a:latin typeface="Consolas" panose="020B0609020204030204" pitchFamily="49" charset="0"/>
              </a:rPr>
              <a:t>x30</a:t>
            </a:r>
            <a:r>
              <a:rPr lang="en-GB" dirty="0"/>
              <a:t> (link register)</a:t>
            </a:r>
          </a:p>
        </p:txBody>
      </p:sp>
    </p:spTree>
    <p:extLst>
      <p:ext uri="{BB962C8B-B14F-4D97-AF65-F5344CB8AC3E}">
        <p14:creationId xmlns:p14="http://schemas.microsoft.com/office/powerpoint/2010/main" val="3845395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57890" y="860604"/>
            <a:ext cx="5748946" cy="4687160"/>
          </a:xfrm>
        </p:spPr>
        <p:txBody>
          <a:bodyPr/>
          <a:lstStyle/>
          <a:p>
            <a:pPr marL="0" lvl="1" indent="0">
              <a:spcAft>
                <a:spcPts val="600"/>
              </a:spcAft>
              <a:buNone/>
            </a:pPr>
            <a:r>
              <a:rPr lang="en-US" sz="1600" b="1" dirty="0"/>
              <a:t>ARM64 is a powerful, efficient, and low consumption CPU, ideal for SBC’s and mobile devices.</a:t>
            </a:r>
          </a:p>
          <a:p>
            <a:pPr marL="0" lvl="1" indent="0">
              <a:spcAft>
                <a:spcPts val="600"/>
              </a:spcAft>
              <a:buNone/>
            </a:pPr>
            <a:endParaRPr lang="en-US" sz="1600" b="1" dirty="0"/>
          </a:p>
          <a:p>
            <a:pPr marL="0" lvl="1" indent="0">
              <a:spcAft>
                <a:spcPts val="600"/>
              </a:spcAft>
              <a:buNone/>
            </a:pPr>
            <a:r>
              <a:rPr lang="en-US" sz="1600" b="1" dirty="0"/>
              <a:t>ARM64 instruction set is clean and (relatively) simple to learn, consisting of the typical:</a:t>
            </a:r>
          </a:p>
          <a:p>
            <a:pPr lvl="1">
              <a:spcAft>
                <a:spcPts val="600"/>
              </a:spcAft>
            </a:pPr>
            <a:r>
              <a:rPr lang="en-US" sz="1600" dirty="0"/>
              <a:t>Data transfer (register and RAM)</a:t>
            </a:r>
          </a:p>
          <a:p>
            <a:pPr lvl="1">
              <a:spcAft>
                <a:spcPts val="600"/>
              </a:spcAft>
            </a:pPr>
            <a:r>
              <a:rPr lang="en-US" sz="1600" dirty="0"/>
              <a:t>Arithmetic</a:t>
            </a:r>
          </a:p>
          <a:p>
            <a:pPr lvl="1">
              <a:spcAft>
                <a:spcPts val="600"/>
              </a:spcAft>
            </a:pPr>
            <a:r>
              <a:rPr lang="en-US" sz="1600" dirty="0"/>
              <a:t>Logic</a:t>
            </a:r>
          </a:p>
          <a:p>
            <a:pPr lvl="1">
              <a:spcAft>
                <a:spcPts val="600"/>
              </a:spcAft>
            </a:pPr>
            <a:r>
              <a:rPr lang="en-US" sz="1600" dirty="0"/>
              <a:t>Conditional/unconditional branches</a:t>
            </a:r>
          </a:p>
          <a:p>
            <a:pPr lvl="1">
              <a:spcAft>
                <a:spcPts val="600"/>
              </a:spcAft>
            </a:pPr>
            <a:r>
              <a:rPr lang="en-US" sz="1600" dirty="0"/>
              <a:t>Function call and return mechanisms</a:t>
            </a:r>
          </a:p>
          <a:p>
            <a:pPr marL="0" lvl="1" indent="0">
              <a:spcAft>
                <a:spcPts val="600"/>
              </a:spcAft>
              <a:buNone/>
            </a:pPr>
            <a:endParaRPr lang="en-US" sz="1600" b="1" dirty="0"/>
          </a:p>
          <a:p>
            <a:pPr marL="0" lvl="1" indent="0">
              <a:spcAft>
                <a:spcPts val="600"/>
              </a:spcAft>
              <a:buNone/>
            </a:pPr>
            <a:r>
              <a:rPr lang="en-US" sz="1600" b="1" dirty="0"/>
              <a:t>ARM64 has a relatively straightforward register model</a:t>
            </a:r>
          </a:p>
          <a:p>
            <a:pPr lvl="1">
              <a:spcAft>
                <a:spcPts val="600"/>
              </a:spcAft>
            </a:pPr>
            <a:r>
              <a:rPr lang="en-US" sz="1600" dirty="0"/>
              <a:t>But some general-purpose registers have multiple reserve uses, depending on instruction mode active</a:t>
            </a:r>
          </a:p>
          <a:p>
            <a:pPr lvl="1">
              <a:spcAft>
                <a:spcPts val="600"/>
              </a:spcAft>
            </a:pPr>
            <a:r>
              <a:rPr lang="en-US" sz="1600" dirty="0"/>
              <a:t>So, care is required when interpreting: context is king!</a:t>
            </a:r>
          </a:p>
          <a:p>
            <a:pPr marL="0" lvl="1" indent="0">
              <a:spcAft>
                <a:spcPts val="600"/>
              </a:spcAft>
              <a:buNone/>
            </a:pPr>
            <a:endParaRPr lang="en-US" sz="1800" dirty="0"/>
          </a:p>
          <a:p>
            <a:pPr marL="0" lvl="1" indent="0">
              <a:spcAft>
                <a:spcPts val="600"/>
              </a:spcAft>
              <a:buNone/>
            </a:pPr>
            <a:r>
              <a:rPr lang="en-US" sz="1600" b="1" dirty="0"/>
              <a:t>Conversion for x86-64 is relatively painless…</a:t>
            </a:r>
          </a:p>
          <a:p>
            <a:pPr lvl="1">
              <a:spcAft>
                <a:spcPts val="600"/>
              </a:spcAft>
            </a:pPr>
            <a:r>
              <a:rPr lang="en-US" sz="1600" dirty="0"/>
              <a:t>although not without its challenges!</a:t>
            </a:r>
          </a:p>
          <a:p>
            <a:pPr marL="0" lvl="1" indent="0">
              <a:spcAft>
                <a:spcPts val="600"/>
              </a:spcAft>
              <a:buNone/>
            </a:pPr>
            <a:endParaRPr lang="en-US" sz="1600" dirty="0"/>
          </a:p>
          <a:p>
            <a:pPr marL="0" lvl="1" indent="0">
              <a:spcAft>
                <a:spcPts val="600"/>
              </a:spcAft>
              <a:buNone/>
            </a:pPr>
            <a:endParaRPr lang="en-US" sz="1600" dirty="0"/>
          </a:p>
          <a:p>
            <a:pPr marL="0" lvl="1" indent="0">
              <a:spcAft>
                <a:spcPts val="600"/>
              </a:spcAft>
              <a:buNone/>
            </a:pPr>
            <a:endParaRPr lang="en-US" sz="1600" dirty="0"/>
          </a:p>
          <a:p>
            <a:pPr marL="0" lvl="1" indent="0">
              <a:spcAft>
                <a:spcPts val="600"/>
              </a:spcAft>
              <a:buNone/>
            </a:pPr>
            <a:endParaRPr lang="en-US" sz="1600" dirty="0"/>
          </a:p>
          <a:p>
            <a:pPr marL="0" lvl="1" indent="0">
              <a:spcAft>
                <a:spcPts val="600"/>
              </a:spcAft>
              <a:buNone/>
            </a:pPr>
            <a:endParaRPr lang="en-US" sz="1600" dirty="0"/>
          </a:p>
          <a:p>
            <a:pPr marL="0" lvl="1" indent="0">
              <a:spcAft>
                <a:spcPts val="600"/>
              </a:spcAft>
              <a:buNone/>
            </a:pPr>
            <a:endParaRPr lang="en-US" sz="1600" dirty="0"/>
          </a:p>
        </p:txBody>
      </p:sp>
    </p:spTree>
    <p:extLst>
      <p:ext uri="{BB962C8B-B14F-4D97-AF65-F5344CB8AC3E}">
        <p14:creationId xmlns:p14="http://schemas.microsoft.com/office/powerpoint/2010/main" val="3590885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dirty="0"/>
              <a:t>Architecture Primer (ARM64)</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379128"/>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SzPct val="115000"/>
              <a:buNone/>
            </a:pPr>
            <a:r>
              <a:rPr lang="en-GB" sz="1100" dirty="0"/>
              <a:t>Introduction</a:t>
            </a:r>
          </a:p>
          <a:p>
            <a:pPr marL="0" lvl="1" indent="0">
              <a:lnSpc>
                <a:spcPct val="100000"/>
              </a:lnSpc>
              <a:spcAft>
                <a:spcPts val="0"/>
              </a:spcAft>
              <a:buSzPct val="115000"/>
              <a:buNone/>
            </a:pPr>
            <a:r>
              <a:rPr lang="en-GB" sz="1100" dirty="0"/>
              <a:t>Introducing ARM64 architecture</a:t>
            </a:r>
          </a:p>
          <a:p>
            <a:pPr marL="0" lvl="1" indent="0">
              <a:lnSpc>
                <a:spcPct val="100000"/>
              </a:lnSpc>
              <a:spcAft>
                <a:spcPts val="0"/>
              </a:spcAft>
              <a:buSzPct val="115000"/>
              <a:buNone/>
            </a:pPr>
            <a:r>
              <a:rPr lang="en-GB" sz="1100" dirty="0"/>
              <a:t>ARM64</a:t>
            </a:r>
          </a:p>
          <a:p>
            <a:pPr marL="0" lvl="1" indent="0">
              <a:lnSpc>
                <a:spcPct val="100000"/>
              </a:lnSpc>
              <a:spcAft>
                <a:spcPts val="0"/>
              </a:spcAft>
              <a:buSzPct val="115000"/>
              <a:buNone/>
            </a:pPr>
            <a:r>
              <a:rPr lang="en-GB" sz="1100" dirty="0"/>
              <a:t>ARM States</a:t>
            </a:r>
          </a:p>
          <a:p>
            <a:pPr marL="0" lvl="1" indent="0">
              <a:lnSpc>
                <a:spcPct val="100000"/>
              </a:lnSpc>
              <a:spcAft>
                <a:spcPts val="0"/>
              </a:spcAft>
              <a:buSzPct val="115000"/>
              <a:buNone/>
            </a:pPr>
            <a:r>
              <a:rPr lang="en-GB" sz="1100" dirty="0"/>
              <a:t>ARM64 Registers</a:t>
            </a:r>
          </a:p>
          <a:p>
            <a:pPr marL="0" lvl="1" indent="0">
              <a:lnSpc>
                <a:spcPct val="100000"/>
              </a:lnSpc>
              <a:spcAft>
                <a:spcPts val="0"/>
              </a:spcAft>
              <a:buSzPct val="115000"/>
              <a:buNone/>
            </a:pPr>
            <a:r>
              <a:rPr lang="en-GB" sz="1100" dirty="0"/>
              <a:t>ARM64 Assembly Language</a:t>
            </a:r>
          </a:p>
          <a:p>
            <a:pPr marL="0" lvl="1" indent="0">
              <a:lnSpc>
                <a:spcPct val="100000"/>
              </a:lnSpc>
              <a:spcAft>
                <a:spcPts val="0"/>
              </a:spcAft>
              <a:buSzPct val="115000"/>
              <a:buNone/>
            </a:pPr>
            <a:r>
              <a:rPr lang="en-GB" sz="1100" dirty="0"/>
              <a:t>Comparison: x86/64 vs. ARM64</a:t>
            </a:r>
          </a:p>
          <a:p>
            <a:pPr marL="0" lvl="1" indent="0">
              <a:lnSpc>
                <a:spcPct val="100000"/>
              </a:lnSpc>
              <a:spcAft>
                <a:spcPts val="0"/>
              </a:spcAft>
              <a:buSzPct val="115000"/>
              <a:buNone/>
            </a:pPr>
            <a:r>
              <a:rPr lang="en-GB" sz="1100" dirty="0"/>
              <a:t>C++ to ARM example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spcAft>
                <a:spcPts val="0"/>
              </a:spcAft>
              <a:buSzPct val="115000"/>
              <a:buNone/>
            </a:pPr>
            <a:endParaRPr lang="en-GB" sz="1600" dirty="0"/>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describe basic register model of ARM64</a:t>
            </a:r>
          </a:p>
          <a:p>
            <a:pPr lvl="1"/>
            <a:r>
              <a:rPr lang="en-US" sz="1100" dirty="0"/>
              <a:t>Should be able to describe basic ARM64 assembly language instruction types and  give examples of each</a:t>
            </a:r>
          </a:p>
          <a:p>
            <a:pPr lvl="1"/>
            <a:r>
              <a:rPr lang="en-US" sz="1100" dirty="0"/>
              <a:t>Could be able to read and interpret basic ARM64 assembly language extracts.</a:t>
            </a: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60984"/>
            <a:ext cx="7112978" cy="4094163"/>
          </a:xfrm>
        </p:spPr>
        <p:txBody>
          <a:bodyPr/>
          <a:lstStyle/>
          <a:p>
            <a:r>
              <a:rPr lang="en-US" b="1" dirty="0"/>
              <a:t>Websites and online resources</a:t>
            </a:r>
          </a:p>
          <a:p>
            <a:pPr>
              <a:spcAft>
                <a:spcPts val="0"/>
              </a:spcAft>
            </a:pPr>
            <a:r>
              <a:rPr lang="en-US" b="0" i="1" dirty="0">
                <a:solidFill>
                  <a:srgbClr val="000000"/>
                </a:solidFill>
                <a:effectLst/>
                <a:latin typeface="Segoe UI" panose="020B0502040204020203" pitchFamily="34" charset="0"/>
              </a:rPr>
              <a:t>ARM Architecture Reference Manual for ARMv8-A (64-bit) publicly released</a:t>
            </a:r>
            <a:r>
              <a:rPr lang="en-US" b="0" i="0" dirty="0">
                <a:solidFill>
                  <a:srgbClr val="000000"/>
                </a:solidFill>
                <a:effectLst/>
                <a:latin typeface="Segoe UI" panose="020B0502040204020203" pitchFamily="34" charset="0"/>
              </a:rPr>
              <a:t> (no date) </a:t>
            </a:r>
            <a:r>
              <a:rPr lang="en-US" b="0" i="1" dirty="0">
                <a:solidFill>
                  <a:srgbClr val="000000"/>
                </a:solidFill>
                <a:effectLst/>
                <a:latin typeface="Segoe UI" panose="020B0502040204020203" pitchFamily="34" charset="0"/>
              </a:rPr>
              <a:t>Architectures and Processors blog - Arm Community blogs - Arm Community</a:t>
            </a:r>
            <a:r>
              <a:rPr lang="en-US" b="0" i="0" dirty="0">
                <a:solidFill>
                  <a:srgbClr val="000000"/>
                </a:solidFill>
                <a:effectLst/>
                <a:latin typeface="Segoe UI" panose="020B0502040204020203" pitchFamily="34" charset="0"/>
              </a:rPr>
              <a:t>. Available at: https://community.arm.com/arm-community-blogs/b/architectures-and-processors-blog/posts/arm-architecture-reference-manual-for-armv8-a-64-bit-publicly-released (Accessed: 31 December 2023).</a:t>
            </a:r>
          </a:p>
          <a:p>
            <a:pPr>
              <a:spcAft>
                <a:spcPts val="0"/>
              </a:spcAft>
            </a:pPr>
            <a:endParaRPr lang="en-US" dirty="0">
              <a:solidFill>
                <a:srgbClr val="000000"/>
              </a:solidFill>
              <a:latin typeface="Segoe UI" panose="020B0502040204020203" pitchFamily="34" charset="0"/>
            </a:endParaRPr>
          </a:p>
          <a:p>
            <a:pPr>
              <a:spcAft>
                <a:spcPts val="0"/>
              </a:spcAft>
            </a:pPr>
            <a:r>
              <a:rPr lang="en-US" b="0" i="0" dirty="0">
                <a:solidFill>
                  <a:srgbClr val="000000"/>
                </a:solidFill>
                <a:effectLst/>
                <a:latin typeface="Segoe UI" panose="020B0502040204020203" pitchFamily="34" charset="0"/>
              </a:rPr>
              <a:t>(No date) </a:t>
            </a:r>
            <a:r>
              <a:rPr lang="en-US" b="0" i="1" dirty="0">
                <a:solidFill>
                  <a:srgbClr val="000000"/>
                </a:solidFill>
                <a:effectLst/>
                <a:latin typeface="Segoe UI" panose="020B0502040204020203" pitchFamily="34" charset="0"/>
              </a:rPr>
              <a:t>Documentation – Arm Developer</a:t>
            </a:r>
            <a:r>
              <a:rPr lang="en-US" b="0" i="0" dirty="0">
                <a:solidFill>
                  <a:srgbClr val="000000"/>
                </a:solidFill>
                <a:effectLst/>
                <a:latin typeface="Segoe UI" panose="020B0502040204020203" pitchFamily="34" charset="0"/>
              </a:rPr>
              <a:t>. Available at: https://developer.arm.com/documentation/#cf-navigationhierarchiesproducts=Architectures,CPU%20Architecture (Accessed: 31 December 2023).</a:t>
            </a:r>
          </a:p>
          <a:p>
            <a:pPr algn="l">
              <a:spcAft>
                <a:spcPts val="0"/>
              </a:spcAft>
            </a:pPr>
            <a:endParaRPr lang="en-US" b="0" i="0" dirty="0">
              <a:solidFill>
                <a:srgbClr val="000000"/>
              </a:solidFill>
              <a:effectLst/>
              <a:latin typeface="Segoe UI" panose="020B0502040204020203" pitchFamily="34" charset="0"/>
            </a:endParaRPr>
          </a:p>
          <a:p>
            <a:pPr>
              <a:spcAft>
                <a:spcPts val="0"/>
              </a:spcAft>
            </a:pPr>
            <a:r>
              <a:rPr lang="en-US" b="0" i="0" dirty="0">
                <a:solidFill>
                  <a:srgbClr val="000000"/>
                </a:solidFill>
                <a:effectLst/>
                <a:latin typeface="Segoe UI" panose="020B0502040204020203" pitchFamily="34" charset="0"/>
              </a:rPr>
              <a:t>Arm Architecture Reference Manual for A-profile architecture (PDF). Available at: https://developer.arm.com/documentation/ddi0487/ja/ (Accessed: 31 December 2023).</a:t>
            </a:r>
          </a:p>
          <a:p>
            <a:pPr>
              <a:spcAft>
                <a:spcPts val="0"/>
              </a:spcAft>
            </a:pPr>
            <a:endParaRPr lang="en-GB" dirty="0"/>
          </a:p>
          <a:p>
            <a:pPr>
              <a:spcAft>
                <a:spcPts val="0"/>
              </a:spcAft>
            </a:pPr>
            <a:r>
              <a:rPr lang="en-US" b="0" i="0" dirty="0">
                <a:solidFill>
                  <a:srgbClr val="000000"/>
                </a:solidFill>
                <a:effectLst/>
                <a:latin typeface="Segoe UI" panose="020B0502040204020203" pitchFamily="34" charset="0"/>
              </a:rPr>
              <a:t>(No date) </a:t>
            </a:r>
            <a:r>
              <a:rPr lang="en-US" b="0" i="1" dirty="0">
                <a:solidFill>
                  <a:srgbClr val="000000"/>
                </a:solidFill>
                <a:effectLst/>
                <a:latin typeface="Segoe UI" panose="020B0502040204020203" pitchFamily="34" charset="0"/>
              </a:rPr>
              <a:t>AArch64 Options (Using the GNU Compiler Collection (GCC))</a:t>
            </a:r>
            <a:r>
              <a:rPr lang="en-US" b="0" i="0" dirty="0">
                <a:solidFill>
                  <a:srgbClr val="000000"/>
                </a:solidFill>
                <a:effectLst/>
                <a:latin typeface="Segoe UI" panose="020B0502040204020203" pitchFamily="34" charset="0"/>
              </a:rPr>
              <a:t>. Available at: https://gcc.gnu.org/onlinedocs/gcc/AArch64-Options.html (Accessed: 1 January 2024).</a:t>
            </a:r>
          </a:p>
          <a:p>
            <a:pPr>
              <a:spcAft>
                <a:spcPts val="0"/>
              </a:spcAft>
            </a:pPr>
            <a:endParaRPr lang="en-US" dirty="0">
              <a:solidFill>
                <a:srgbClr val="000000"/>
              </a:solidFill>
              <a:latin typeface="Segoe UI" panose="020B0502040204020203" pitchFamily="34" charset="0"/>
            </a:endParaRPr>
          </a:p>
          <a:p>
            <a:pPr>
              <a:spcAft>
                <a:spcPts val="0"/>
              </a:spcAft>
            </a:pPr>
            <a:r>
              <a:rPr lang="en-US" b="0" i="0" dirty="0">
                <a:solidFill>
                  <a:srgbClr val="000000"/>
                </a:solidFill>
                <a:effectLst/>
                <a:latin typeface="Segoe UI" panose="020B0502040204020203" pitchFamily="34" charset="0"/>
              </a:rPr>
              <a:t>Thomas, D. (no date) </a:t>
            </a:r>
            <a:r>
              <a:rPr lang="en-US" b="0" i="1" dirty="0" err="1">
                <a:solidFill>
                  <a:srgbClr val="000000"/>
                </a:solidFill>
                <a:effectLst/>
                <a:latin typeface="Segoe UI" panose="020B0502040204020203" pitchFamily="34" charset="0"/>
              </a:rPr>
              <a:t>DaveSpace</a:t>
            </a:r>
            <a:r>
              <a:rPr lang="en-US" b="0" i="0" dirty="0">
                <a:solidFill>
                  <a:srgbClr val="000000"/>
                </a:solidFill>
                <a:effectLst/>
                <a:latin typeface="Segoe UI" panose="020B0502040204020203" pitchFamily="34" charset="0"/>
              </a:rPr>
              <a:t>. Available at: https://www.davespace.co.uk/arm/introduction-to-arm/ (Accessed: 31 December 2023).</a:t>
            </a:r>
          </a:p>
          <a:p>
            <a:endParaRPr lang="en-US" b="0" i="0" dirty="0">
              <a:solidFill>
                <a:srgbClr val="000000"/>
              </a:solidFill>
              <a:effectLst/>
              <a:latin typeface="Segoe UI" panose="020B0502040204020203" pitchFamily="34" charset="0"/>
            </a:endParaRPr>
          </a:p>
          <a:p>
            <a:endParaRPr lang="en-GB" dirty="0"/>
          </a:p>
        </p:txBody>
      </p:sp>
    </p:spTree>
    <p:extLst>
      <p:ext uri="{BB962C8B-B14F-4D97-AF65-F5344CB8AC3E}">
        <p14:creationId xmlns:p14="http://schemas.microsoft.com/office/powerpoint/2010/main" val="414268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24</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6869151"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lgn="l">
              <a:buFont typeface="Wingdings" panose="05000000000000000000" pitchFamily="2" charset="2"/>
              <a:buChar char="q"/>
            </a:pPr>
            <a:r>
              <a:rPr lang="en-GB" b="1" dirty="0"/>
              <a:t>Must be able to </a:t>
            </a:r>
            <a:r>
              <a:rPr lang="en-US" dirty="0"/>
              <a:t>describe basic register model of ARM64</a:t>
            </a:r>
          </a:p>
          <a:p>
            <a:pPr marL="285750" indent="-285750" algn="l">
              <a:buFont typeface="Wingdings" panose="05000000000000000000" pitchFamily="2" charset="2"/>
              <a:buChar char="q"/>
            </a:pPr>
            <a:endParaRPr lang="en-US" dirty="0"/>
          </a:p>
          <a:p>
            <a:pPr marL="285750" indent="-285750" algn="l">
              <a:buFont typeface="Wingdings" panose="05000000000000000000" pitchFamily="2" charset="2"/>
              <a:buChar char="q"/>
            </a:pPr>
            <a:r>
              <a:rPr lang="en-GB" b="1" dirty="0"/>
              <a:t>Should be able to </a:t>
            </a:r>
            <a:r>
              <a:rPr lang="en-GB" dirty="0"/>
              <a:t>describe basic ARM64 assembly language instruction types and give examples of each</a:t>
            </a:r>
          </a:p>
          <a:p>
            <a:pPr marL="285750" indent="-285750" algn="l">
              <a:buFont typeface="Wingdings" panose="05000000000000000000" pitchFamily="2" charset="2"/>
              <a:buChar char="q"/>
            </a:pPr>
            <a:endParaRPr lang="en-GB" dirty="0"/>
          </a:p>
          <a:p>
            <a:pPr marL="285750" indent="-285750" algn="l">
              <a:buFont typeface="Wingdings" panose="05000000000000000000" pitchFamily="2" charset="2"/>
              <a:buChar char="q"/>
            </a:pPr>
            <a:r>
              <a:rPr lang="en-GB" b="1" dirty="0"/>
              <a:t>Could</a:t>
            </a:r>
            <a:r>
              <a:rPr lang="en-GB" dirty="0"/>
              <a:t> </a:t>
            </a:r>
            <a:r>
              <a:rPr lang="en-GB" b="1" dirty="0"/>
              <a:t>be able to </a:t>
            </a:r>
            <a:r>
              <a:rPr lang="en-GB" dirty="0"/>
              <a:t>read and interpret basic ARM64 assembly language extracts.</a:t>
            </a:r>
          </a:p>
          <a:p>
            <a:pPr marL="285750" indent="-285750" algn="l">
              <a:buFont typeface="Wingdings" panose="05000000000000000000" pitchFamily="2" charset="2"/>
              <a:buChar char="q"/>
            </a:pPr>
            <a:endParaRPr lang="en-GB"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966985-DCEF-EED9-BBBF-7567D28455BD}"/>
              </a:ext>
            </a:extLst>
          </p:cNvPr>
          <p:cNvSpPr>
            <a:spLocks noGrp="1"/>
          </p:cNvSpPr>
          <p:nvPr>
            <p:ph type="body" sz="quarter" idx="10"/>
          </p:nvPr>
        </p:nvSpPr>
        <p:spPr/>
        <p:txBody>
          <a:bodyPr/>
          <a:lstStyle/>
          <a:p>
            <a:r>
              <a:rPr lang="en-GB" cap="none" dirty="0"/>
              <a:t>Introduction</a:t>
            </a:r>
          </a:p>
        </p:txBody>
      </p:sp>
      <p:sp>
        <p:nvSpPr>
          <p:cNvPr id="3" name="Text Placeholder 2">
            <a:extLst>
              <a:ext uri="{FF2B5EF4-FFF2-40B4-BE49-F238E27FC236}">
                <a16:creationId xmlns:a16="http://schemas.microsoft.com/office/drawing/2014/main" id="{7F13433E-8E9F-C29F-20D3-B0C0630F17E8}"/>
              </a:ext>
            </a:extLst>
          </p:cNvPr>
          <p:cNvSpPr>
            <a:spLocks noGrp="1"/>
          </p:cNvSpPr>
          <p:nvPr>
            <p:ph type="body" sz="quarter" idx="15"/>
          </p:nvPr>
        </p:nvSpPr>
        <p:spPr>
          <a:xfrm>
            <a:off x="4819424" y="508155"/>
            <a:ext cx="4890633" cy="6139388"/>
          </a:xfrm>
        </p:spPr>
        <p:txBody>
          <a:bodyPr/>
          <a:lstStyle/>
          <a:p>
            <a:r>
              <a:rPr lang="en-GB" b="1" dirty="0"/>
              <a:t>Using a binary tool such as </a:t>
            </a:r>
            <a:r>
              <a:rPr lang="en-GB" b="1" dirty="0" err="1"/>
              <a:t>Ghidra</a:t>
            </a:r>
            <a:r>
              <a:rPr lang="en-GB" b="1" dirty="0"/>
              <a:t> allows us to reverse engineer programs written in such languages as C, C++ etc.</a:t>
            </a:r>
          </a:p>
          <a:p>
            <a:endParaRPr lang="en-GB" dirty="0"/>
          </a:p>
          <a:p>
            <a:r>
              <a:rPr lang="en-GB" b="1" u="sng" dirty="0"/>
              <a:t>If</a:t>
            </a:r>
            <a:r>
              <a:rPr lang="en-GB" b="1" dirty="0"/>
              <a:t> native </a:t>
            </a:r>
            <a:r>
              <a:rPr lang="en-GB" b="1" dirty="0" err="1"/>
              <a:t>decompilation</a:t>
            </a:r>
            <a:r>
              <a:rPr lang="en-GB" b="1" dirty="0"/>
              <a:t> tools have been built, code analysis will try to reconstruct the original source code.</a:t>
            </a:r>
          </a:p>
          <a:p>
            <a:endParaRPr lang="en-GB" dirty="0"/>
          </a:p>
          <a:p>
            <a:r>
              <a:rPr lang="en-GB" b="1" dirty="0"/>
              <a:t>However, the binary’s machine code (disassembled into native assembly language) is also viewable</a:t>
            </a:r>
          </a:p>
          <a:p>
            <a:endParaRPr lang="en-GB" dirty="0"/>
          </a:p>
          <a:p>
            <a:r>
              <a:rPr lang="en-GB" b="1" dirty="0"/>
              <a:t>In the absence of </a:t>
            </a:r>
            <a:r>
              <a:rPr lang="en-GB" b="1" dirty="0" err="1"/>
              <a:t>decompilation</a:t>
            </a:r>
            <a:r>
              <a:rPr lang="en-GB" b="1" dirty="0"/>
              <a:t>, disassembly may be the only option.</a:t>
            </a:r>
          </a:p>
          <a:p>
            <a:pPr marL="285750" indent="-285750">
              <a:buFont typeface="Arial" panose="020B0604020202020204" pitchFamily="34" charset="0"/>
              <a:buChar char="•"/>
            </a:pPr>
            <a:r>
              <a:rPr lang="en-GB" dirty="0"/>
              <a:t>This relies on being able to read and interpret the underlying instructions</a:t>
            </a:r>
          </a:p>
          <a:p>
            <a:pPr marL="285750" indent="-285750">
              <a:buFont typeface="Arial" panose="020B0604020202020204" pitchFamily="34" charset="0"/>
              <a:buChar char="•"/>
            </a:pPr>
            <a:r>
              <a:rPr lang="en-GB" dirty="0"/>
              <a:t>And how they interact with the CPU and memory respectively.</a:t>
            </a:r>
          </a:p>
        </p:txBody>
      </p:sp>
      <p:pic>
        <p:nvPicPr>
          <p:cNvPr id="4" name="Picture 3" descr="Directional sign with colorful arrows">
            <a:extLst>
              <a:ext uri="{FF2B5EF4-FFF2-40B4-BE49-F238E27FC236}">
                <a16:creationId xmlns:a16="http://schemas.microsoft.com/office/drawing/2014/main" id="{73FE07BC-8EB9-72E1-3061-7DCB7F30FF20}"/>
              </a:ext>
            </a:extLst>
          </p:cNvPr>
          <p:cNvPicPr>
            <a:picLocks noChangeAspect="1"/>
          </p:cNvPicPr>
          <p:nvPr/>
        </p:nvPicPr>
        <p:blipFill rotWithShape="1">
          <a:blip r:embed="rId3"/>
          <a:srcRect l="22883" r="56022"/>
          <a:stretch/>
        </p:blipFill>
        <p:spPr>
          <a:xfrm>
            <a:off x="10022029" y="0"/>
            <a:ext cx="2169971" cy="6858000"/>
          </a:xfrm>
          <a:prstGeom prst="rect">
            <a:avLst/>
          </a:prstGeom>
        </p:spPr>
      </p:pic>
    </p:spTree>
    <p:extLst>
      <p:ext uri="{BB962C8B-B14F-4D97-AF65-F5344CB8AC3E}">
        <p14:creationId xmlns:p14="http://schemas.microsoft.com/office/powerpoint/2010/main" val="976964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2068AF-D704-B4CF-D5E8-2047C5D67DFC}"/>
              </a:ext>
            </a:extLst>
          </p:cNvPr>
          <p:cNvSpPr>
            <a:spLocks noGrp="1"/>
          </p:cNvSpPr>
          <p:nvPr>
            <p:ph type="body" sz="quarter" idx="10"/>
          </p:nvPr>
        </p:nvSpPr>
        <p:spPr/>
        <p:txBody>
          <a:bodyPr/>
          <a:lstStyle/>
          <a:p>
            <a:r>
              <a:rPr lang="en-US" sz="4400" cap="none" dirty="0"/>
              <a:t>Introducing ARM64 Architecture</a:t>
            </a:r>
            <a:endParaRPr lang="en-GB" sz="4400" cap="none" dirty="0"/>
          </a:p>
        </p:txBody>
      </p:sp>
      <p:sp>
        <p:nvSpPr>
          <p:cNvPr id="3" name="Text Placeholder 2">
            <a:extLst>
              <a:ext uri="{FF2B5EF4-FFF2-40B4-BE49-F238E27FC236}">
                <a16:creationId xmlns:a16="http://schemas.microsoft.com/office/drawing/2014/main" id="{2F1F8DC7-82B7-EB98-2807-6D17693E4BD2}"/>
              </a:ext>
            </a:extLst>
          </p:cNvPr>
          <p:cNvSpPr>
            <a:spLocks noGrp="1"/>
          </p:cNvSpPr>
          <p:nvPr>
            <p:ph type="body" sz="quarter" idx="15"/>
          </p:nvPr>
        </p:nvSpPr>
        <p:spPr>
          <a:xfrm>
            <a:off x="4833938" y="460984"/>
            <a:ext cx="5064805" cy="6054116"/>
          </a:xfrm>
        </p:spPr>
        <p:txBody>
          <a:bodyPr/>
          <a:lstStyle/>
          <a:p>
            <a:pPr>
              <a:lnSpc>
                <a:spcPct val="107000"/>
              </a:lnSpc>
              <a:spcAft>
                <a:spcPts val="800"/>
              </a:spcAft>
            </a:pPr>
            <a:r>
              <a:rPr lang="en-GB" b="1" kern="100" dirty="0">
                <a:solidFill>
                  <a:srgbClr val="000000"/>
                </a:solidFill>
                <a:effectLst/>
                <a:latin typeface="+mn-lt"/>
                <a:ea typeface="Calibri" panose="020F0502020204030204" pitchFamily="34" charset="0"/>
                <a:cs typeface="Times New Roman" panose="02020603050405020304" pitchFamily="18" charset="0"/>
              </a:rPr>
              <a:t>The chosen architecture for this course is ARM64</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Also known as AArch64</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There are various chip revisions, but few compatibility issues</a:t>
            </a:r>
          </a:p>
          <a:p>
            <a:pPr marL="285750" indent="-285750">
              <a:lnSpc>
                <a:spcPct val="107000"/>
              </a:lnSpc>
              <a:spcAft>
                <a:spcPts val="800"/>
              </a:spcAft>
              <a:buFont typeface="Arial" panose="020B0604020202020204" pitchFamily="34" charset="0"/>
              <a:buChar char="•"/>
            </a:pPr>
            <a:endParaRPr lang="en-GB" b="1" kern="100" dirty="0">
              <a:solidFill>
                <a:srgbClr val="000000"/>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GB" b="1" kern="100" dirty="0">
                <a:solidFill>
                  <a:srgbClr val="000000"/>
                </a:solidFill>
                <a:latin typeface="+mn-lt"/>
                <a:ea typeface="Calibri" panose="020F0502020204030204" pitchFamily="34" charset="0"/>
                <a:cs typeface="Times New Roman" panose="02020603050405020304" pitchFamily="18" charset="0"/>
              </a:rPr>
              <a:t>This is a 64-bit version of the ARM architecture</a:t>
            </a:r>
          </a:p>
          <a:p>
            <a:pPr marL="285750" indent="-285750">
              <a:lnSpc>
                <a:spcPct val="107000"/>
              </a:lnSpc>
              <a:spcAft>
                <a:spcPts val="800"/>
              </a:spcAft>
              <a:buFont typeface="Arial" panose="020B0604020202020204" pitchFamily="34" charset="0"/>
              <a:buChar char="•"/>
            </a:pPr>
            <a:r>
              <a:rPr lang="en-GB" kern="100" dirty="0">
                <a:solidFill>
                  <a:srgbClr val="000000"/>
                </a:solidFill>
                <a:effectLst/>
                <a:latin typeface="+mn-lt"/>
                <a:ea typeface="Calibri" panose="020F0502020204030204" pitchFamily="34" charset="0"/>
                <a:cs typeface="Times New Roman" panose="02020603050405020304" pitchFamily="18" charset="0"/>
              </a:rPr>
              <a:t>Designed by ARM </a:t>
            </a:r>
            <a:r>
              <a:rPr lang="en-GB" kern="100" dirty="0">
                <a:solidFill>
                  <a:srgbClr val="000000"/>
                </a:solidFill>
                <a:latin typeface="+mn-lt"/>
                <a:ea typeface="Calibri" panose="020F0502020204030204" pitchFamily="34" charset="0"/>
                <a:cs typeface="Times New Roman" panose="02020603050405020304" pitchFamily="18" charset="0"/>
              </a:rPr>
              <a:t>Holdings</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Compatible with existing ARMv8-A architecture and the A32 and T32 instructions sets</a:t>
            </a:r>
          </a:p>
          <a:p>
            <a:pPr>
              <a:lnSpc>
                <a:spcPct val="107000"/>
              </a:lnSpc>
              <a:spcAft>
                <a:spcPts val="800"/>
              </a:spcAft>
            </a:pPr>
            <a:endParaRPr lang="en-GB" b="1" kern="100" dirty="0">
              <a:solidFill>
                <a:srgbClr val="000000"/>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GB" b="1" kern="100" dirty="0">
                <a:solidFill>
                  <a:srgbClr val="000000"/>
                </a:solidFill>
                <a:latin typeface="+mn-lt"/>
                <a:ea typeface="Calibri" panose="020F0502020204030204" pitchFamily="34" charset="0"/>
                <a:cs typeface="Times New Roman" panose="02020603050405020304" pitchFamily="18" charset="0"/>
              </a:rPr>
              <a:t>ARM64 family primarily used on devices such as:</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tablets</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Smartphones</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Single board computers (SBCs)</a:t>
            </a:r>
          </a:p>
          <a:p>
            <a:pPr marL="285750" indent="-285750">
              <a:lnSpc>
                <a:spcPct val="107000"/>
              </a:lnSpc>
              <a:spcAft>
                <a:spcPts val="800"/>
              </a:spcAft>
              <a:buFont typeface="Arial" panose="020B0604020202020204" pitchFamily="34" charset="0"/>
              <a:buChar char="•"/>
            </a:pPr>
            <a:r>
              <a:rPr lang="en-GB" kern="100" dirty="0">
                <a:solidFill>
                  <a:srgbClr val="000000"/>
                </a:solidFill>
                <a:latin typeface="+mn-lt"/>
                <a:ea typeface="Calibri" panose="020F0502020204030204" pitchFamily="34" charset="0"/>
                <a:cs typeface="Times New Roman" panose="02020603050405020304" pitchFamily="18" charset="0"/>
              </a:rPr>
              <a:t>e</a:t>
            </a:r>
            <a:r>
              <a:rPr lang="en-GB" kern="100" dirty="0">
                <a:solidFill>
                  <a:srgbClr val="000000"/>
                </a:solidFill>
                <a:effectLst/>
                <a:latin typeface="+mn-lt"/>
                <a:ea typeface="Calibri" panose="020F0502020204030204" pitchFamily="34" charset="0"/>
                <a:cs typeface="Times New Roman" panose="02020603050405020304" pitchFamily="18" charset="0"/>
              </a:rPr>
              <a:t>mbe</a:t>
            </a:r>
            <a:r>
              <a:rPr lang="en-GB" kern="100" dirty="0">
                <a:solidFill>
                  <a:srgbClr val="000000"/>
                </a:solidFill>
                <a:latin typeface="+mn-lt"/>
                <a:ea typeface="Calibri" panose="020F0502020204030204" pitchFamily="34" charset="0"/>
                <a:cs typeface="Times New Roman" panose="02020603050405020304" pitchFamily="18" charset="0"/>
              </a:rPr>
              <a:t>dded systems, </a:t>
            </a:r>
            <a:r>
              <a:rPr lang="en-GB" kern="100" dirty="0">
                <a:solidFill>
                  <a:srgbClr val="000000"/>
                </a:solidFill>
                <a:effectLst/>
                <a:latin typeface="+mn-lt"/>
                <a:ea typeface="Calibri" panose="020F0502020204030204" pitchFamily="34" charset="0"/>
                <a:cs typeface="Times New Roman" panose="02020603050405020304" pitchFamily="18" charset="0"/>
              </a:rPr>
              <a:t>etc</a:t>
            </a:r>
            <a:r>
              <a:rPr lang="en-GB" kern="100" dirty="0">
                <a:solidFill>
                  <a:srgbClr val="000000"/>
                </a:solidFill>
                <a:latin typeface="+mn-lt"/>
                <a:ea typeface="Calibri" panose="020F0502020204030204" pitchFamily="34" charset="0"/>
                <a:cs typeface="Times New Roman" panose="02020603050405020304" pitchFamily="18" charset="0"/>
              </a:rPr>
              <a:t>*.</a:t>
            </a:r>
            <a:endParaRPr lang="en-GB" kern="100" dirty="0">
              <a:effectLst/>
              <a:latin typeface="+mn-lt"/>
              <a:ea typeface="Calibri" panose="020F0502020204030204" pitchFamily="34" charset="0"/>
              <a:cs typeface="Times New Roman" panose="02020603050405020304" pitchFamily="18" charset="0"/>
            </a:endParaRPr>
          </a:p>
          <a:p>
            <a:endParaRPr lang="en-GB" b="1" dirty="0"/>
          </a:p>
        </p:txBody>
      </p:sp>
      <p:pic>
        <p:nvPicPr>
          <p:cNvPr id="4" name="Picture 3" descr="Directional sign with colorful arrows">
            <a:extLst>
              <a:ext uri="{FF2B5EF4-FFF2-40B4-BE49-F238E27FC236}">
                <a16:creationId xmlns:a16="http://schemas.microsoft.com/office/drawing/2014/main" id="{9C1F434C-E9BE-F186-0988-08A0A549C8AF}"/>
              </a:ext>
            </a:extLst>
          </p:cNvPr>
          <p:cNvPicPr>
            <a:picLocks noChangeAspect="1"/>
          </p:cNvPicPr>
          <p:nvPr/>
        </p:nvPicPr>
        <p:blipFill rotWithShape="1">
          <a:blip r:embed="rId3"/>
          <a:srcRect l="22883" r="56022"/>
          <a:stretch/>
        </p:blipFill>
        <p:spPr>
          <a:xfrm>
            <a:off x="10022029" y="0"/>
            <a:ext cx="2169971" cy="6858000"/>
          </a:xfrm>
          <a:prstGeom prst="rect">
            <a:avLst/>
          </a:prstGeom>
        </p:spPr>
      </p:pic>
    </p:spTree>
    <p:extLst>
      <p:ext uri="{BB962C8B-B14F-4D97-AF65-F5344CB8AC3E}">
        <p14:creationId xmlns:p14="http://schemas.microsoft.com/office/powerpoint/2010/main" val="2115034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BCB158-FC40-0B11-B2BB-E8E9B1450D9E}"/>
              </a:ext>
            </a:extLst>
          </p:cNvPr>
          <p:cNvSpPr>
            <a:spLocks noGrp="1"/>
          </p:cNvSpPr>
          <p:nvPr>
            <p:ph type="body" sz="quarter" idx="10"/>
          </p:nvPr>
        </p:nvSpPr>
        <p:spPr/>
        <p:txBody>
          <a:bodyPr/>
          <a:lstStyle/>
          <a:p>
            <a:r>
              <a:rPr lang="en-GB" dirty="0"/>
              <a:t>ARM64</a:t>
            </a:r>
          </a:p>
        </p:txBody>
      </p:sp>
      <p:sp>
        <p:nvSpPr>
          <p:cNvPr id="3" name="Text Placeholder 2">
            <a:extLst>
              <a:ext uri="{FF2B5EF4-FFF2-40B4-BE49-F238E27FC236}">
                <a16:creationId xmlns:a16="http://schemas.microsoft.com/office/drawing/2014/main" id="{95476955-8683-ED52-E214-7CC0D916BC7D}"/>
              </a:ext>
            </a:extLst>
          </p:cNvPr>
          <p:cNvSpPr>
            <a:spLocks noGrp="1"/>
          </p:cNvSpPr>
          <p:nvPr>
            <p:ph type="body" sz="quarter" idx="15"/>
          </p:nvPr>
        </p:nvSpPr>
        <p:spPr>
          <a:xfrm>
            <a:off x="4935538" y="566213"/>
            <a:ext cx="4411662" cy="4094163"/>
          </a:xfrm>
        </p:spPr>
        <p:txBody>
          <a:bodyPr/>
          <a:lstStyle/>
          <a:p>
            <a:r>
              <a:rPr lang="en-GB" b="1" dirty="0"/>
              <a:t>ARM64 has several key advantages over its 32-bit predecessor, including:</a:t>
            </a:r>
          </a:p>
          <a:p>
            <a:endParaRPr lang="en-GB" dirty="0"/>
          </a:p>
          <a:p>
            <a:pPr marL="285750" indent="-285750">
              <a:buFont typeface="Arial" panose="020B0604020202020204" pitchFamily="34" charset="0"/>
              <a:buChar char="•"/>
            </a:pPr>
            <a:r>
              <a:rPr lang="en-GB" dirty="0"/>
              <a:t>Larger register set</a:t>
            </a:r>
          </a:p>
          <a:p>
            <a:pPr marL="285750" indent="-285750">
              <a:buFont typeface="Arial" panose="020B0604020202020204" pitchFamily="34" charset="0"/>
              <a:buChar char="•"/>
            </a:pPr>
            <a:r>
              <a:rPr lang="en-GB" dirty="0"/>
              <a:t>Enhanced performance</a:t>
            </a:r>
          </a:p>
          <a:p>
            <a:pPr marL="285750" indent="-285750">
              <a:buFont typeface="Arial" panose="020B0604020202020204" pitchFamily="34" charset="0"/>
              <a:buChar char="•"/>
            </a:pPr>
            <a:r>
              <a:rPr lang="en-GB" dirty="0"/>
              <a:t>Better support for virtualization</a:t>
            </a:r>
          </a:p>
          <a:p>
            <a:pPr marL="285750" indent="-285750">
              <a:buFont typeface="Arial" panose="020B0604020202020204" pitchFamily="34" charset="0"/>
              <a:buChar char="•"/>
            </a:pPr>
            <a:r>
              <a:rPr lang="en-GB" dirty="0"/>
              <a:t>More flexibility and scalability for different application and platform types, e.g. embedded to high-performance servers</a:t>
            </a:r>
          </a:p>
        </p:txBody>
      </p:sp>
      <p:pic>
        <p:nvPicPr>
          <p:cNvPr id="4" name="Picture 3" descr="Directional sign with colorful arrows">
            <a:extLst>
              <a:ext uri="{FF2B5EF4-FFF2-40B4-BE49-F238E27FC236}">
                <a16:creationId xmlns:a16="http://schemas.microsoft.com/office/drawing/2014/main" id="{9E7DC6F7-6021-CC43-B503-3A29A70C58F5}"/>
              </a:ext>
            </a:extLst>
          </p:cNvPr>
          <p:cNvPicPr>
            <a:picLocks noChangeAspect="1"/>
          </p:cNvPicPr>
          <p:nvPr/>
        </p:nvPicPr>
        <p:blipFill rotWithShape="1">
          <a:blip r:embed="rId2"/>
          <a:srcRect l="22883" r="56022"/>
          <a:stretch/>
        </p:blipFill>
        <p:spPr>
          <a:xfrm>
            <a:off x="10022029" y="0"/>
            <a:ext cx="2169971" cy="6858000"/>
          </a:xfrm>
          <a:prstGeom prst="rect">
            <a:avLst/>
          </a:prstGeom>
        </p:spPr>
      </p:pic>
    </p:spTree>
    <p:extLst>
      <p:ext uri="{BB962C8B-B14F-4D97-AF65-F5344CB8AC3E}">
        <p14:creationId xmlns:p14="http://schemas.microsoft.com/office/powerpoint/2010/main" val="1143634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19A6F8-FFDB-50AC-6A9F-D5CD600C26F8}"/>
              </a:ext>
            </a:extLst>
          </p:cNvPr>
          <p:cNvSpPr>
            <a:spLocks noGrp="1"/>
          </p:cNvSpPr>
          <p:nvPr>
            <p:ph type="body" sz="quarter" idx="10"/>
          </p:nvPr>
        </p:nvSpPr>
        <p:spPr/>
        <p:txBody>
          <a:bodyPr/>
          <a:lstStyle/>
          <a:p>
            <a:r>
              <a:rPr lang="en-GB" dirty="0"/>
              <a:t>ARM </a:t>
            </a:r>
            <a:r>
              <a:rPr lang="en-GB" cap="none" dirty="0"/>
              <a:t>States</a:t>
            </a:r>
            <a:endParaRPr lang="en-GB" dirty="0"/>
          </a:p>
        </p:txBody>
      </p:sp>
      <p:sp>
        <p:nvSpPr>
          <p:cNvPr id="3" name="Text Placeholder 2">
            <a:extLst>
              <a:ext uri="{FF2B5EF4-FFF2-40B4-BE49-F238E27FC236}">
                <a16:creationId xmlns:a16="http://schemas.microsoft.com/office/drawing/2014/main" id="{FBEE5DC9-8ADE-6BA3-5FB5-83B568720620}"/>
              </a:ext>
            </a:extLst>
          </p:cNvPr>
          <p:cNvSpPr>
            <a:spLocks noGrp="1"/>
          </p:cNvSpPr>
          <p:nvPr>
            <p:ph type="body" sz="quarter" idx="15"/>
          </p:nvPr>
        </p:nvSpPr>
        <p:spPr>
          <a:xfrm>
            <a:off x="4774248" y="435584"/>
            <a:ext cx="7124382" cy="4094163"/>
          </a:xfrm>
        </p:spPr>
        <p:txBody>
          <a:bodyPr/>
          <a:lstStyle/>
          <a:p>
            <a:r>
              <a:rPr lang="en-GB" b="1" dirty="0"/>
              <a:t>ARMv8 introduced 64-bit architecture</a:t>
            </a:r>
          </a:p>
          <a:p>
            <a:pPr marL="285750" indent="-285750">
              <a:buFont typeface="Arial" panose="020B0604020202020204" pitchFamily="34" charset="0"/>
              <a:buChar char="•"/>
            </a:pPr>
            <a:r>
              <a:rPr lang="en-GB" dirty="0"/>
              <a:t>but maintains compatibility with existing 32-bit implementations</a:t>
            </a:r>
          </a:p>
          <a:p>
            <a:endParaRPr lang="en-GB" dirty="0"/>
          </a:p>
          <a:p>
            <a:r>
              <a:rPr lang="en-GB" dirty="0"/>
              <a:t>It supports two different </a:t>
            </a:r>
            <a:r>
              <a:rPr lang="en-GB" b="1" dirty="0"/>
              <a:t>execution</a:t>
            </a:r>
            <a:r>
              <a:rPr lang="en-GB" dirty="0"/>
              <a:t> </a:t>
            </a:r>
            <a:r>
              <a:rPr lang="en-GB" b="1" dirty="0"/>
              <a:t>states</a:t>
            </a:r>
            <a:r>
              <a:rPr lang="en-GB" dirty="0"/>
              <a: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*GPR = General Purpose Register</a:t>
            </a:r>
          </a:p>
        </p:txBody>
      </p:sp>
      <p:graphicFrame>
        <p:nvGraphicFramePr>
          <p:cNvPr id="4" name="Diagram 3">
            <a:extLst>
              <a:ext uri="{FF2B5EF4-FFF2-40B4-BE49-F238E27FC236}">
                <a16:creationId xmlns:a16="http://schemas.microsoft.com/office/drawing/2014/main" id="{AE3E1043-2DCA-8989-1519-592EAF7CC056}"/>
              </a:ext>
            </a:extLst>
          </p:cNvPr>
          <p:cNvGraphicFramePr/>
          <p:nvPr>
            <p:extLst>
              <p:ext uri="{D42A27DB-BD31-4B8C-83A1-F6EECF244321}">
                <p14:modId xmlns:p14="http://schemas.microsoft.com/office/powerpoint/2010/main" val="795972471"/>
              </p:ext>
            </p:extLst>
          </p:nvPr>
        </p:nvGraphicFramePr>
        <p:xfrm>
          <a:off x="4774248" y="1954531"/>
          <a:ext cx="6850062" cy="3017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5107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53282-F79B-5CA7-D34E-BD73D498D4FC}"/>
              </a:ext>
            </a:extLst>
          </p:cNvPr>
          <p:cNvSpPr>
            <a:spLocks noGrp="1"/>
          </p:cNvSpPr>
          <p:nvPr>
            <p:ph type="body" sz="quarter" idx="10"/>
          </p:nvPr>
        </p:nvSpPr>
        <p:spPr/>
        <p:txBody>
          <a:bodyPr/>
          <a:lstStyle/>
          <a:p>
            <a:r>
              <a:rPr lang="en-GB" sz="4400" cap="none" dirty="0"/>
              <a:t>ARM64 Registers</a:t>
            </a:r>
          </a:p>
        </p:txBody>
      </p:sp>
      <p:sp>
        <p:nvSpPr>
          <p:cNvPr id="5" name="Text Placeholder 4">
            <a:extLst>
              <a:ext uri="{FF2B5EF4-FFF2-40B4-BE49-F238E27FC236}">
                <a16:creationId xmlns:a16="http://schemas.microsoft.com/office/drawing/2014/main" id="{D4AD1A33-984F-0EB0-3FC1-26B96FC2B45A}"/>
              </a:ext>
            </a:extLst>
          </p:cNvPr>
          <p:cNvSpPr>
            <a:spLocks noGrp="1"/>
          </p:cNvSpPr>
          <p:nvPr>
            <p:ph type="body" sz="quarter" idx="15"/>
          </p:nvPr>
        </p:nvSpPr>
        <p:spPr>
          <a:xfrm>
            <a:off x="4862967" y="479126"/>
            <a:ext cx="5803900" cy="4094163"/>
          </a:xfrm>
        </p:spPr>
        <p:txBody>
          <a:bodyPr/>
          <a:lstStyle/>
          <a:p>
            <a:r>
              <a:rPr lang="en-GB" b="1" dirty="0"/>
              <a:t>The register set is somewhat simplified:</a:t>
            </a:r>
          </a:p>
        </p:txBody>
      </p:sp>
      <p:graphicFrame>
        <p:nvGraphicFramePr>
          <p:cNvPr id="6" name="Table 5">
            <a:extLst>
              <a:ext uri="{FF2B5EF4-FFF2-40B4-BE49-F238E27FC236}">
                <a16:creationId xmlns:a16="http://schemas.microsoft.com/office/drawing/2014/main" id="{B7A26036-22E4-E9C7-4864-D203D40C6399}"/>
              </a:ext>
            </a:extLst>
          </p:cNvPr>
          <p:cNvGraphicFramePr>
            <a:graphicFrameLocks noGrp="1"/>
          </p:cNvGraphicFramePr>
          <p:nvPr>
            <p:extLst>
              <p:ext uri="{D42A27DB-BD31-4B8C-83A1-F6EECF244321}">
                <p14:modId xmlns:p14="http://schemas.microsoft.com/office/powerpoint/2010/main" val="1324087612"/>
              </p:ext>
            </p:extLst>
          </p:nvPr>
        </p:nvGraphicFramePr>
        <p:xfrm>
          <a:off x="4862967" y="1042847"/>
          <a:ext cx="6944250" cy="5059680"/>
        </p:xfrm>
        <a:graphic>
          <a:graphicData uri="http://schemas.openxmlformats.org/drawingml/2006/table">
            <a:tbl>
              <a:tblPr firstRow="1" bandRow="1">
                <a:tableStyleId>{5940675A-B579-460E-94D1-54222C63F5DA}</a:tableStyleId>
              </a:tblPr>
              <a:tblGrid>
                <a:gridCol w="1349147">
                  <a:extLst>
                    <a:ext uri="{9D8B030D-6E8A-4147-A177-3AD203B41FA5}">
                      <a16:colId xmlns:a16="http://schemas.microsoft.com/office/drawing/2014/main" val="1527794791"/>
                    </a:ext>
                  </a:extLst>
                </a:gridCol>
                <a:gridCol w="3077029">
                  <a:extLst>
                    <a:ext uri="{9D8B030D-6E8A-4147-A177-3AD203B41FA5}">
                      <a16:colId xmlns:a16="http://schemas.microsoft.com/office/drawing/2014/main" val="405962470"/>
                    </a:ext>
                  </a:extLst>
                </a:gridCol>
                <a:gridCol w="2518074">
                  <a:extLst>
                    <a:ext uri="{9D8B030D-6E8A-4147-A177-3AD203B41FA5}">
                      <a16:colId xmlns:a16="http://schemas.microsoft.com/office/drawing/2014/main" val="2722906659"/>
                    </a:ext>
                  </a:extLst>
                </a:gridCol>
              </a:tblGrid>
              <a:tr h="370840">
                <a:tc>
                  <a:txBody>
                    <a:bodyPr/>
                    <a:lstStyle/>
                    <a:p>
                      <a:r>
                        <a:rPr lang="en-GB" sz="1400" b="1" dirty="0"/>
                        <a:t>GPRs</a:t>
                      </a:r>
                    </a:p>
                    <a:p>
                      <a:r>
                        <a:rPr lang="en-GB" sz="1400" b="1" dirty="0"/>
                        <a:t>(General Purpose Registers)</a:t>
                      </a:r>
                    </a:p>
                  </a:txBody>
                  <a:tcPr>
                    <a:solidFill>
                      <a:schemeClr val="accent2">
                        <a:lumMod val="40000"/>
                        <a:lumOff val="60000"/>
                      </a:schemeClr>
                    </a:solidFill>
                  </a:tcPr>
                </a:tc>
                <a:tc>
                  <a:txBody>
                    <a:bodyPr/>
                    <a:lstStyle/>
                    <a:p>
                      <a:r>
                        <a:rPr lang="en-GB" sz="1400" b="0" dirty="0"/>
                        <a:t>31</a:t>
                      </a:r>
                    </a:p>
                    <a:p>
                      <a:r>
                        <a:rPr lang="en-GB" sz="1400" b="0" dirty="0"/>
                        <a:t>x0 </a:t>
                      </a:r>
                      <a:r>
                        <a:rPr lang="en-GB" sz="1400" b="0" dirty="0">
                          <a:sym typeface="Wingdings" panose="05000000000000000000" pitchFamily="2" charset="2"/>
                        </a:rPr>
                        <a:t> x30</a:t>
                      </a:r>
                    </a:p>
                    <a:p>
                      <a:r>
                        <a:rPr lang="en-GB" sz="1400" b="0" dirty="0">
                          <a:sym typeface="Wingdings" panose="05000000000000000000" pitchFamily="2" charset="2"/>
                        </a:rPr>
                        <a:t>64-bits</a:t>
                      </a:r>
                    </a:p>
                    <a:p>
                      <a:endParaRPr lang="en-GB" sz="1400" b="0" dirty="0">
                        <a:sym typeface="Wingdings" panose="05000000000000000000" pitchFamily="2" charset="2"/>
                      </a:endParaRPr>
                    </a:p>
                    <a:p>
                      <a:r>
                        <a:rPr lang="en-GB" sz="1400" b="0" dirty="0">
                          <a:sym typeface="Wingdings" panose="05000000000000000000" pitchFamily="2" charset="2"/>
                        </a:rPr>
                        <a:t>w0  w30</a:t>
                      </a:r>
                    </a:p>
                    <a:p>
                      <a:r>
                        <a:rPr lang="en-GB" sz="1400" b="0" dirty="0">
                          <a:sym typeface="Wingdings" panose="05000000000000000000" pitchFamily="2" charset="2"/>
                        </a:rPr>
                        <a:t>(lower 32-bits)</a:t>
                      </a:r>
                      <a:endParaRPr lang="en-GB" sz="1400" b="0" dirty="0"/>
                    </a:p>
                  </a:txBody>
                  <a:tcPr/>
                </a:tc>
                <a:tc>
                  <a:txBody>
                    <a:bodyPr/>
                    <a:lstStyle/>
                    <a:p>
                      <a:r>
                        <a:rPr lang="en-GB" sz="1400" b="0" dirty="0"/>
                        <a:t>x30 (aka “LR”)</a:t>
                      </a:r>
                    </a:p>
                    <a:p>
                      <a:r>
                        <a:rPr lang="en-GB" sz="1400" b="0" dirty="0"/>
                        <a:t>Link Register</a:t>
                      </a:r>
                    </a:p>
                    <a:p>
                      <a:endParaRPr lang="en-GB" sz="1400" b="0" dirty="0"/>
                    </a:p>
                    <a:p>
                      <a:r>
                        <a:rPr lang="en-GB" sz="1400" b="0" dirty="0"/>
                        <a:t>GPR “x” registers may have predefined uses in function calls, exception handling etc.</a:t>
                      </a:r>
                    </a:p>
                  </a:txBody>
                  <a:tcPr/>
                </a:tc>
                <a:extLst>
                  <a:ext uri="{0D108BD9-81ED-4DB2-BD59-A6C34878D82A}">
                    <a16:rowId xmlns:a16="http://schemas.microsoft.com/office/drawing/2014/main" val="3826282462"/>
                  </a:ext>
                </a:extLst>
              </a:tr>
              <a:tr h="370840">
                <a:tc>
                  <a:txBody>
                    <a:bodyPr/>
                    <a:lstStyle/>
                    <a:p>
                      <a:r>
                        <a:rPr lang="en-GB" sz="1400" b="1" dirty="0"/>
                        <a:t>Floating point and SIMD Registers</a:t>
                      </a:r>
                    </a:p>
                  </a:txBody>
                  <a:tcPr>
                    <a:solidFill>
                      <a:schemeClr val="accent2">
                        <a:lumMod val="40000"/>
                        <a:lumOff val="60000"/>
                      </a:schemeClr>
                    </a:solidFill>
                  </a:tcPr>
                </a:tc>
                <a:tc>
                  <a:txBody>
                    <a:bodyPr/>
                    <a:lstStyle/>
                    <a:p>
                      <a:r>
                        <a:rPr lang="en-GB" sz="1400" dirty="0"/>
                        <a:t>32</a:t>
                      </a:r>
                    </a:p>
                    <a:p>
                      <a:r>
                        <a:rPr lang="en-GB" sz="1400" dirty="0"/>
                        <a:t>v0 to v31</a:t>
                      </a:r>
                    </a:p>
                    <a:p>
                      <a:r>
                        <a:rPr lang="en-GB" sz="1400" dirty="0"/>
                        <a:t>128-bits</a:t>
                      </a:r>
                    </a:p>
                  </a:txBody>
                  <a:tcPr/>
                </a:tc>
                <a:tc>
                  <a:txBody>
                    <a:bodyPr/>
                    <a:lstStyle/>
                    <a:p>
                      <a:r>
                        <a:rPr lang="en-GB" sz="1400" dirty="0"/>
                        <a:t>Aliases for:</a:t>
                      </a:r>
                    </a:p>
                    <a:p>
                      <a:r>
                        <a:rPr lang="en-GB" sz="1400" dirty="0"/>
                        <a:t>64-bit (d0 </a:t>
                      </a:r>
                      <a:r>
                        <a:rPr lang="en-GB" sz="1400" dirty="0">
                          <a:sym typeface="Wingdings" panose="05000000000000000000" pitchFamily="2" charset="2"/>
                        </a:rPr>
                        <a:t> d31)</a:t>
                      </a:r>
                    </a:p>
                    <a:p>
                      <a:r>
                        <a:rPr lang="en-GB" sz="1400" dirty="0">
                          <a:sym typeface="Wingdings" panose="05000000000000000000" pitchFamily="2" charset="2"/>
                        </a:rPr>
                        <a:t>32-bit (s0  s31)</a:t>
                      </a:r>
                      <a:endParaRPr lang="en-GB" sz="1400" dirty="0"/>
                    </a:p>
                  </a:txBody>
                  <a:tcPr/>
                </a:tc>
                <a:extLst>
                  <a:ext uri="{0D108BD9-81ED-4DB2-BD59-A6C34878D82A}">
                    <a16:rowId xmlns:a16="http://schemas.microsoft.com/office/drawing/2014/main" val="3646256418"/>
                  </a:ext>
                </a:extLst>
              </a:tr>
              <a:tr h="370840">
                <a:tc>
                  <a:txBody>
                    <a:bodyPr/>
                    <a:lstStyle/>
                    <a:p>
                      <a:r>
                        <a:rPr lang="en-GB" sz="1400" b="1" dirty="0"/>
                        <a:t>Special Registers</a:t>
                      </a:r>
                    </a:p>
                  </a:txBody>
                  <a:tcPr>
                    <a:solidFill>
                      <a:schemeClr val="accent2">
                        <a:lumMod val="40000"/>
                        <a:lumOff val="60000"/>
                      </a:schemeClr>
                    </a:solidFill>
                  </a:tcPr>
                </a:tc>
                <a:tc>
                  <a:txBody>
                    <a:bodyPr/>
                    <a:lstStyle/>
                    <a:p>
                      <a:r>
                        <a:rPr lang="en-GB" sz="1400" dirty="0"/>
                        <a:t>PC: Program Counter</a:t>
                      </a:r>
                    </a:p>
                    <a:p>
                      <a:r>
                        <a:rPr lang="en-GB" sz="1400" kern="1200" dirty="0">
                          <a:solidFill>
                            <a:schemeClr val="tx1"/>
                          </a:solidFill>
                          <a:latin typeface="+mn-lt"/>
                          <a:ea typeface="+mn-ea"/>
                          <a:cs typeface="+mn-cs"/>
                        </a:rPr>
                        <a:t>NZCV Register</a:t>
                      </a:r>
                    </a:p>
                    <a:p>
                      <a:r>
                        <a:rPr lang="en-GB" sz="1400" dirty="0"/>
                        <a:t>APSR: Application Program Status Register</a:t>
                      </a:r>
                    </a:p>
                    <a:p>
                      <a:r>
                        <a:rPr lang="en-GB" sz="1400" dirty="0"/>
                        <a:t>ELR: Exception Link Register</a:t>
                      </a:r>
                    </a:p>
                    <a:p>
                      <a:r>
                        <a:rPr lang="en-GB" sz="1400" dirty="0"/>
                        <a:t>SYS: System Register</a:t>
                      </a:r>
                    </a:p>
                  </a:txBody>
                  <a:tcPr/>
                </a:tc>
                <a:tc>
                  <a:txBody>
                    <a:bodyPr/>
                    <a:lstStyle/>
                    <a:p>
                      <a:endParaRPr lang="en-GB" sz="1400" dirty="0"/>
                    </a:p>
                    <a:p>
                      <a:r>
                        <a:rPr lang="en-GB" sz="1400" dirty="0"/>
                        <a:t>Negative, Zero, Carry, Overflow etc.</a:t>
                      </a:r>
                    </a:p>
                  </a:txBody>
                  <a:tcPr/>
                </a:tc>
                <a:extLst>
                  <a:ext uri="{0D108BD9-81ED-4DB2-BD59-A6C34878D82A}">
                    <a16:rowId xmlns:a16="http://schemas.microsoft.com/office/drawing/2014/main" val="799643654"/>
                  </a:ext>
                </a:extLst>
              </a:tr>
              <a:tr h="370840">
                <a:tc>
                  <a:txBody>
                    <a:bodyPr/>
                    <a:lstStyle/>
                    <a:p>
                      <a:r>
                        <a:rPr lang="en-GB" sz="1400" b="1" dirty="0"/>
                        <a:t>Other Registers</a:t>
                      </a:r>
                    </a:p>
                  </a:txBody>
                  <a:tcPr>
                    <a:solidFill>
                      <a:schemeClr val="accent2">
                        <a:lumMod val="40000"/>
                        <a:lumOff val="60000"/>
                      </a:schemeClr>
                    </a:solidFill>
                  </a:tcPr>
                </a:tc>
                <a:tc>
                  <a:txBody>
                    <a:bodyPr/>
                    <a:lstStyle/>
                    <a:p>
                      <a:r>
                        <a:rPr lang="en-GB" sz="1400" dirty="0"/>
                        <a:t>SP: Stack Pointer (“x31”)</a:t>
                      </a:r>
                    </a:p>
                    <a:p>
                      <a:r>
                        <a:rPr lang="en-GB" sz="1400" dirty="0"/>
                        <a:t>LR: Link Register </a:t>
                      </a:r>
                    </a:p>
                    <a:p>
                      <a:endParaRPr lang="en-GB" sz="1400" dirty="0"/>
                    </a:p>
                    <a:p>
                      <a:r>
                        <a:rPr lang="en-GB" sz="1400" dirty="0"/>
                        <a:t>FP: Frame Pointer (“x29”)</a:t>
                      </a:r>
                    </a:p>
                  </a:txBody>
                  <a:tcPr/>
                </a:tc>
                <a:tc>
                  <a:txBody>
                    <a:bodyPr/>
                    <a:lstStyle/>
                    <a:p>
                      <a:r>
                        <a:rPr lang="en-GB" sz="1400" dirty="0"/>
                        <a:t>To stack top (LIFO)</a:t>
                      </a:r>
                    </a:p>
                    <a:p>
                      <a:r>
                        <a:rPr lang="en-GB" sz="1400" dirty="0"/>
                        <a:t>Return address for functions</a:t>
                      </a:r>
                    </a:p>
                    <a:p>
                      <a:r>
                        <a:rPr lang="en-GB" sz="1400" dirty="0"/>
                        <a:t>Accessing local variable and parameters</a:t>
                      </a:r>
                    </a:p>
                  </a:txBody>
                  <a:tcPr/>
                </a:tc>
                <a:extLst>
                  <a:ext uri="{0D108BD9-81ED-4DB2-BD59-A6C34878D82A}">
                    <a16:rowId xmlns:a16="http://schemas.microsoft.com/office/drawing/2014/main" val="80113797"/>
                  </a:ext>
                </a:extLst>
              </a:tr>
            </a:tbl>
          </a:graphicData>
        </a:graphic>
      </p:graphicFrame>
    </p:spTree>
    <p:extLst>
      <p:ext uri="{BB962C8B-B14F-4D97-AF65-F5344CB8AC3E}">
        <p14:creationId xmlns:p14="http://schemas.microsoft.com/office/powerpoint/2010/main" val="2606126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098E24-5266-F23B-95A7-2D58CB5BEC25}"/>
              </a:ext>
            </a:extLst>
          </p:cNvPr>
          <p:cNvSpPr>
            <a:spLocks noGrp="1"/>
          </p:cNvSpPr>
          <p:nvPr>
            <p:ph type="body" sz="quarter" idx="10"/>
          </p:nvPr>
        </p:nvSpPr>
        <p:spPr/>
        <p:txBody>
          <a:bodyPr/>
          <a:lstStyle/>
          <a:p>
            <a:r>
              <a:rPr lang="en-GB" dirty="0"/>
              <a:t>ARM64 </a:t>
            </a:r>
            <a:r>
              <a:rPr lang="en-GB" cap="none" dirty="0"/>
              <a:t>Assembly Language</a:t>
            </a:r>
            <a:endParaRPr lang="en-GB" dirty="0"/>
          </a:p>
        </p:txBody>
      </p:sp>
      <p:sp>
        <p:nvSpPr>
          <p:cNvPr id="3" name="Text Placeholder 2">
            <a:extLst>
              <a:ext uri="{FF2B5EF4-FFF2-40B4-BE49-F238E27FC236}">
                <a16:creationId xmlns:a16="http://schemas.microsoft.com/office/drawing/2014/main" id="{5D28EBB4-BA77-F050-E429-B1A0C0E39419}"/>
              </a:ext>
            </a:extLst>
          </p:cNvPr>
          <p:cNvSpPr>
            <a:spLocks noGrp="1"/>
          </p:cNvSpPr>
          <p:nvPr>
            <p:ph type="body" sz="quarter" idx="15"/>
          </p:nvPr>
        </p:nvSpPr>
        <p:spPr>
          <a:xfrm>
            <a:off x="4761366" y="406555"/>
            <a:ext cx="7045849" cy="4094163"/>
          </a:xfrm>
        </p:spPr>
        <p:txBody>
          <a:bodyPr/>
          <a:lstStyle/>
          <a:p>
            <a:r>
              <a:rPr lang="en-GB" b="1" dirty="0"/>
              <a:t>Sample categories and instructions:</a:t>
            </a:r>
          </a:p>
        </p:txBody>
      </p:sp>
      <p:graphicFrame>
        <p:nvGraphicFramePr>
          <p:cNvPr id="4" name="Table 3">
            <a:extLst>
              <a:ext uri="{FF2B5EF4-FFF2-40B4-BE49-F238E27FC236}">
                <a16:creationId xmlns:a16="http://schemas.microsoft.com/office/drawing/2014/main" id="{65755539-2F61-30D1-4E54-579900BFF968}"/>
              </a:ext>
            </a:extLst>
          </p:cNvPr>
          <p:cNvGraphicFramePr>
            <a:graphicFrameLocks noGrp="1"/>
          </p:cNvGraphicFramePr>
          <p:nvPr>
            <p:extLst>
              <p:ext uri="{D42A27DB-BD31-4B8C-83A1-F6EECF244321}">
                <p14:modId xmlns:p14="http://schemas.microsoft.com/office/powerpoint/2010/main" val="1153608449"/>
              </p:ext>
            </p:extLst>
          </p:nvPr>
        </p:nvGraphicFramePr>
        <p:xfrm>
          <a:off x="4761366" y="1042847"/>
          <a:ext cx="6762976" cy="4983480"/>
        </p:xfrm>
        <a:graphic>
          <a:graphicData uri="http://schemas.openxmlformats.org/drawingml/2006/table">
            <a:tbl>
              <a:tblPr firstRow="1" bandRow="1">
                <a:tableStyleId>{5940675A-B579-460E-94D1-54222C63F5DA}</a:tableStyleId>
              </a:tblPr>
              <a:tblGrid>
                <a:gridCol w="1566197">
                  <a:extLst>
                    <a:ext uri="{9D8B030D-6E8A-4147-A177-3AD203B41FA5}">
                      <a16:colId xmlns:a16="http://schemas.microsoft.com/office/drawing/2014/main" val="1527794791"/>
                    </a:ext>
                  </a:extLst>
                </a:gridCol>
                <a:gridCol w="2043348">
                  <a:extLst>
                    <a:ext uri="{9D8B030D-6E8A-4147-A177-3AD203B41FA5}">
                      <a16:colId xmlns:a16="http://schemas.microsoft.com/office/drawing/2014/main" val="405962470"/>
                    </a:ext>
                  </a:extLst>
                </a:gridCol>
                <a:gridCol w="3153431">
                  <a:extLst>
                    <a:ext uri="{9D8B030D-6E8A-4147-A177-3AD203B41FA5}">
                      <a16:colId xmlns:a16="http://schemas.microsoft.com/office/drawing/2014/main" val="2722906659"/>
                    </a:ext>
                  </a:extLst>
                </a:gridCol>
              </a:tblGrid>
              <a:tr h="370840">
                <a:tc>
                  <a:txBody>
                    <a:bodyPr/>
                    <a:lstStyle/>
                    <a:p>
                      <a:r>
                        <a:rPr lang="en-GB" sz="1600" b="1" dirty="0"/>
                        <a:t>Data Transfer</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Load </a:t>
                      </a:r>
                    </a:p>
                    <a:p>
                      <a:pPr marL="285750" indent="-285750">
                        <a:buFont typeface="Arial" panose="020B0604020202020204" pitchFamily="34" charset="0"/>
                        <a:buChar char="•"/>
                      </a:pPr>
                      <a:r>
                        <a:rPr lang="en-GB" sz="1600" b="0" dirty="0"/>
                        <a:t>Store</a:t>
                      </a:r>
                    </a:p>
                  </a:txBody>
                  <a:tcPr/>
                </a:tc>
                <a:tc>
                  <a:txBody>
                    <a:bodyPr/>
                    <a:lstStyle/>
                    <a:p>
                      <a:r>
                        <a:rPr lang="en-GB" sz="1600" b="0" dirty="0" err="1">
                          <a:solidFill>
                            <a:schemeClr val="bg1"/>
                          </a:solidFill>
                          <a:latin typeface="Consolas" panose="020B0609020204030204" pitchFamily="49" charset="0"/>
                        </a:rPr>
                        <a:t>ldr</a:t>
                      </a:r>
                      <a:r>
                        <a:rPr lang="en-GB" sz="1600" b="0" dirty="0">
                          <a:solidFill>
                            <a:schemeClr val="bg1"/>
                          </a:solidFill>
                          <a:latin typeface="Consolas" panose="020B0609020204030204" pitchFamily="49" charset="0"/>
                        </a:rPr>
                        <a:t> x0, [x1]</a:t>
                      </a:r>
                    </a:p>
                    <a:p>
                      <a:r>
                        <a:rPr lang="en-GB" sz="1600" b="0" dirty="0">
                          <a:solidFill>
                            <a:schemeClr val="bg1"/>
                          </a:solidFill>
                          <a:latin typeface="Consolas" panose="020B0609020204030204" pitchFamily="49" charset="0"/>
                        </a:rPr>
                        <a:t>str x2, [x3]</a:t>
                      </a:r>
                    </a:p>
                  </a:txBody>
                  <a:tcPr>
                    <a:solidFill>
                      <a:srgbClr val="000000"/>
                    </a:solidFill>
                  </a:tcPr>
                </a:tc>
                <a:extLst>
                  <a:ext uri="{0D108BD9-81ED-4DB2-BD59-A6C34878D82A}">
                    <a16:rowId xmlns:a16="http://schemas.microsoft.com/office/drawing/2014/main" val="3826282462"/>
                  </a:ext>
                </a:extLst>
              </a:tr>
              <a:tr h="370840">
                <a:tc>
                  <a:txBody>
                    <a:bodyPr/>
                    <a:lstStyle/>
                    <a:p>
                      <a:r>
                        <a:rPr lang="en-GB" sz="1600" b="1" dirty="0"/>
                        <a:t>Arithmetic</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Add</a:t>
                      </a:r>
                    </a:p>
                    <a:p>
                      <a:pPr marL="285750" indent="-285750">
                        <a:buFont typeface="Arial" panose="020B0604020202020204" pitchFamily="34" charset="0"/>
                        <a:buChar char="•"/>
                      </a:pPr>
                      <a:r>
                        <a:rPr lang="en-GB" sz="1600" b="0" dirty="0"/>
                        <a:t>Subtract</a:t>
                      </a:r>
                    </a:p>
                  </a:txBody>
                  <a:tcPr/>
                </a:tc>
                <a:tc>
                  <a:txBody>
                    <a:bodyPr/>
                    <a:lstStyle/>
                    <a:p>
                      <a:r>
                        <a:rPr lang="en-GB" sz="1600" dirty="0">
                          <a:solidFill>
                            <a:schemeClr val="bg1"/>
                          </a:solidFill>
                          <a:latin typeface="Consolas" panose="020B0609020204030204" pitchFamily="49" charset="0"/>
                        </a:rPr>
                        <a:t>add x5, x6, x7</a:t>
                      </a:r>
                    </a:p>
                    <a:p>
                      <a:r>
                        <a:rPr lang="en-GB" sz="1600" dirty="0">
                          <a:solidFill>
                            <a:schemeClr val="bg1"/>
                          </a:solidFill>
                          <a:latin typeface="Consolas" panose="020B0609020204030204" pitchFamily="49" charset="0"/>
                        </a:rPr>
                        <a:t>sub x5, x6, x7</a:t>
                      </a:r>
                    </a:p>
                    <a:p>
                      <a:endParaRPr lang="en-GB" sz="1600" dirty="0">
                        <a:solidFill>
                          <a:schemeClr val="bg1"/>
                        </a:solidFill>
                        <a:latin typeface="Consolas" panose="020B0609020204030204" pitchFamily="49" charset="0"/>
                      </a:endParaRPr>
                    </a:p>
                  </a:txBody>
                  <a:tcPr>
                    <a:solidFill>
                      <a:srgbClr val="000000"/>
                    </a:solidFill>
                  </a:tcPr>
                </a:tc>
                <a:extLst>
                  <a:ext uri="{0D108BD9-81ED-4DB2-BD59-A6C34878D82A}">
                    <a16:rowId xmlns:a16="http://schemas.microsoft.com/office/drawing/2014/main" val="3646256418"/>
                  </a:ext>
                </a:extLst>
              </a:tr>
              <a:tr h="370840">
                <a:tc>
                  <a:txBody>
                    <a:bodyPr/>
                    <a:lstStyle/>
                    <a:p>
                      <a:r>
                        <a:rPr lang="en-GB" sz="1600" b="1" dirty="0"/>
                        <a:t>Logic</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And</a:t>
                      </a:r>
                    </a:p>
                  </a:txBody>
                  <a:tcPr/>
                </a:tc>
                <a:tc>
                  <a:txBody>
                    <a:bodyPr/>
                    <a:lstStyle/>
                    <a:p>
                      <a:r>
                        <a:rPr lang="en-GB" sz="1600" dirty="0">
                          <a:solidFill>
                            <a:schemeClr val="bg1"/>
                          </a:solidFill>
                          <a:latin typeface="Consolas" panose="020B0609020204030204" pitchFamily="49" charset="0"/>
                        </a:rPr>
                        <a:t>and x9, x8, x7</a:t>
                      </a:r>
                    </a:p>
                  </a:txBody>
                  <a:tcPr>
                    <a:solidFill>
                      <a:srgbClr val="000000"/>
                    </a:solidFill>
                  </a:tcPr>
                </a:tc>
                <a:extLst>
                  <a:ext uri="{0D108BD9-81ED-4DB2-BD59-A6C34878D82A}">
                    <a16:rowId xmlns:a16="http://schemas.microsoft.com/office/drawing/2014/main" val="799643654"/>
                  </a:ext>
                </a:extLst>
              </a:tr>
              <a:tr h="370840">
                <a:tc>
                  <a:txBody>
                    <a:bodyPr/>
                    <a:lstStyle/>
                    <a:p>
                      <a:r>
                        <a:rPr lang="en-GB" sz="1600" b="1" dirty="0"/>
                        <a:t>Control Flow</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Unconditional branch</a:t>
                      </a:r>
                    </a:p>
                    <a:p>
                      <a:pPr marL="285750" indent="-285750">
                        <a:buFont typeface="Arial" panose="020B0604020202020204" pitchFamily="34" charset="0"/>
                        <a:buChar char="•"/>
                      </a:pPr>
                      <a:r>
                        <a:rPr lang="en-GB" sz="1600" b="0" dirty="0"/>
                        <a:t>Conditional branch (</a:t>
                      </a:r>
                      <a:r>
                        <a:rPr lang="en-GB" sz="1600" b="0" kern="1200" dirty="0">
                          <a:solidFill>
                            <a:schemeClr val="tx1"/>
                          </a:solidFill>
                          <a:latin typeface="+mn-lt"/>
                          <a:ea typeface="+mn-ea"/>
                          <a:cs typeface="+mn-cs"/>
                        </a:rPr>
                        <a:t>post</a:t>
                      </a:r>
                      <a:r>
                        <a:rPr lang="en-GB" sz="1600" b="0" dirty="0">
                          <a:latin typeface="Consolas" panose="020B0609020204030204" pitchFamily="49" charset="0"/>
                        </a:rPr>
                        <a:t>-</a:t>
                      </a:r>
                      <a:r>
                        <a:rPr lang="en-GB" sz="1600" b="0" dirty="0" err="1">
                          <a:latin typeface="Consolas" panose="020B0609020204030204" pitchFamily="49" charset="0"/>
                        </a:rPr>
                        <a:t>cmp</a:t>
                      </a:r>
                      <a:r>
                        <a:rPr lang="en-GB" sz="1600" b="0" dirty="0"/>
                        <a:t>)</a:t>
                      </a:r>
                    </a:p>
                  </a:txBody>
                  <a:tcPr/>
                </a:tc>
                <a:tc>
                  <a:txBody>
                    <a:bodyPr/>
                    <a:lstStyle/>
                    <a:p>
                      <a:r>
                        <a:rPr lang="en-GB" sz="1600" dirty="0">
                          <a:solidFill>
                            <a:schemeClr val="bg1"/>
                          </a:solidFill>
                          <a:latin typeface="Consolas" panose="020B0609020204030204" pitchFamily="49" charset="0"/>
                        </a:rPr>
                        <a:t>b label</a:t>
                      </a:r>
                    </a:p>
                    <a:p>
                      <a:endParaRPr lang="en-GB" sz="1600" dirty="0">
                        <a:solidFill>
                          <a:schemeClr val="bg1"/>
                        </a:solidFill>
                        <a:latin typeface="Consolas" panose="020B0609020204030204" pitchFamily="49" charset="0"/>
                      </a:endParaRPr>
                    </a:p>
                    <a:p>
                      <a:r>
                        <a:rPr lang="en-GB" sz="1600" dirty="0" err="1">
                          <a:solidFill>
                            <a:schemeClr val="bg1"/>
                          </a:solidFill>
                          <a:latin typeface="Consolas" panose="020B0609020204030204" pitchFamily="49" charset="0"/>
                        </a:rPr>
                        <a:t>b.eq</a:t>
                      </a:r>
                      <a:r>
                        <a:rPr lang="en-GB" sz="1600" dirty="0">
                          <a:solidFill>
                            <a:schemeClr val="bg1"/>
                          </a:solidFill>
                          <a:latin typeface="Consolas" panose="020B0609020204030204" pitchFamily="49" charset="0"/>
                        </a:rPr>
                        <a:t> label </a:t>
                      </a:r>
                    </a:p>
                    <a:p>
                      <a:r>
                        <a:rPr lang="en-GB" sz="1600" dirty="0">
                          <a:solidFill>
                            <a:schemeClr val="bg1"/>
                          </a:solidFill>
                          <a:latin typeface="Consolas" panose="020B0609020204030204" pitchFamily="49" charset="0"/>
                        </a:rPr>
                        <a:t>b.ne label</a:t>
                      </a:r>
                    </a:p>
                  </a:txBody>
                  <a:tcPr>
                    <a:solidFill>
                      <a:srgbClr val="000000"/>
                    </a:solidFill>
                  </a:tcPr>
                </a:tc>
                <a:extLst>
                  <a:ext uri="{0D108BD9-81ED-4DB2-BD59-A6C34878D82A}">
                    <a16:rowId xmlns:a16="http://schemas.microsoft.com/office/drawing/2014/main" val="80113797"/>
                  </a:ext>
                </a:extLst>
              </a:tr>
              <a:tr h="370840">
                <a:tc>
                  <a:txBody>
                    <a:bodyPr/>
                    <a:lstStyle/>
                    <a:p>
                      <a:r>
                        <a:rPr lang="en-GB" sz="1600" b="1" dirty="0"/>
                        <a:t>Function Call</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Call</a:t>
                      </a:r>
                    </a:p>
                    <a:p>
                      <a:pPr marL="285750" indent="-285750">
                        <a:buFont typeface="Arial" panose="020B0604020202020204" pitchFamily="34" charset="0"/>
                        <a:buChar char="•"/>
                      </a:pPr>
                      <a:r>
                        <a:rPr lang="en-GB" sz="1600" b="0" dirty="0"/>
                        <a:t>Return</a:t>
                      </a:r>
                    </a:p>
                  </a:txBody>
                  <a:tcPr/>
                </a:tc>
                <a:tc>
                  <a:txBody>
                    <a:bodyPr/>
                    <a:lstStyle/>
                    <a:p>
                      <a:r>
                        <a:rPr lang="en-GB" sz="1600" dirty="0">
                          <a:solidFill>
                            <a:schemeClr val="bg1"/>
                          </a:solidFill>
                          <a:latin typeface="Consolas" panose="020B0609020204030204" pitchFamily="49" charset="0"/>
                        </a:rPr>
                        <a:t>bl function</a:t>
                      </a:r>
                    </a:p>
                    <a:p>
                      <a:r>
                        <a:rPr lang="en-GB" sz="1600" dirty="0">
                          <a:solidFill>
                            <a:schemeClr val="bg1"/>
                          </a:solidFill>
                          <a:latin typeface="Consolas" panose="020B0609020204030204" pitchFamily="49" charset="0"/>
                        </a:rPr>
                        <a:t>ret</a:t>
                      </a:r>
                    </a:p>
                  </a:txBody>
                  <a:tcPr>
                    <a:solidFill>
                      <a:srgbClr val="000000"/>
                    </a:solidFill>
                  </a:tcPr>
                </a:tc>
                <a:extLst>
                  <a:ext uri="{0D108BD9-81ED-4DB2-BD59-A6C34878D82A}">
                    <a16:rowId xmlns:a16="http://schemas.microsoft.com/office/drawing/2014/main" val="1494358152"/>
                  </a:ext>
                </a:extLst>
              </a:tr>
              <a:tr h="370840">
                <a:tc>
                  <a:txBody>
                    <a:bodyPr/>
                    <a:lstStyle/>
                    <a:p>
                      <a:r>
                        <a:rPr lang="en-GB" sz="1600" b="1" dirty="0"/>
                        <a:t>Conditional</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err="1"/>
                        <a:t>cset</a:t>
                      </a:r>
                      <a:endParaRPr lang="en-GB" sz="1600" b="0" dirty="0"/>
                    </a:p>
                  </a:txBody>
                  <a:tcPr/>
                </a:tc>
                <a:tc>
                  <a:txBody>
                    <a:bodyPr/>
                    <a:lstStyle/>
                    <a:p>
                      <a:r>
                        <a:rPr lang="en-GB" sz="1600" dirty="0">
                          <a:solidFill>
                            <a:schemeClr val="bg1"/>
                          </a:solidFill>
                          <a:latin typeface="Consolas" panose="020B0609020204030204" pitchFamily="49" charset="0"/>
                        </a:rPr>
                        <a:t>x10, </a:t>
                      </a:r>
                      <a:r>
                        <a:rPr lang="en-GB" sz="1600" dirty="0" err="1">
                          <a:solidFill>
                            <a:schemeClr val="bg1"/>
                          </a:solidFill>
                          <a:latin typeface="Consolas" panose="020B0609020204030204" pitchFamily="49" charset="0"/>
                        </a:rPr>
                        <a:t>eq</a:t>
                      </a:r>
                      <a:endParaRPr lang="en-GB" sz="1600" dirty="0">
                        <a:solidFill>
                          <a:schemeClr val="bg1"/>
                        </a:solidFill>
                        <a:latin typeface="Consolas" panose="020B0609020204030204" pitchFamily="49" charset="0"/>
                      </a:endParaRPr>
                    </a:p>
                  </a:txBody>
                  <a:tcPr>
                    <a:solidFill>
                      <a:srgbClr val="000000"/>
                    </a:solidFill>
                  </a:tcPr>
                </a:tc>
                <a:extLst>
                  <a:ext uri="{0D108BD9-81ED-4DB2-BD59-A6C34878D82A}">
                    <a16:rowId xmlns:a16="http://schemas.microsoft.com/office/drawing/2014/main" val="2803381871"/>
                  </a:ext>
                </a:extLst>
              </a:tr>
              <a:tr h="370840">
                <a:tc>
                  <a:txBody>
                    <a:bodyPr/>
                    <a:lstStyle/>
                    <a:p>
                      <a:r>
                        <a:rPr lang="en-GB" sz="1600" b="1" dirty="0"/>
                        <a:t>Floating Point</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Add</a:t>
                      </a:r>
                    </a:p>
                  </a:txBody>
                  <a:tcPr/>
                </a:tc>
                <a:tc>
                  <a:txBody>
                    <a:bodyPr/>
                    <a:lstStyle/>
                    <a:p>
                      <a:r>
                        <a:rPr lang="en-GB" sz="1600" dirty="0" err="1">
                          <a:solidFill>
                            <a:schemeClr val="bg1"/>
                          </a:solidFill>
                          <a:latin typeface="Consolas" panose="020B0609020204030204" pitchFamily="49" charset="0"/>
                        </a:rPr>
                        <a:t>fadd</a:t>
                      </a:r>
                      <a:r>
                        <a:rPr lang="en-GB" sz="1600" dirty="0">
                          <a:solidFill>
                            <a:schemeClr val="bg1"/>
                          </a:solidFill>
                          <a:latin typeface="Consolas" panose="020B0609020204030204" pitchFamily="49" charset="0"/>
                        </a:rPr>
                        <a:t> d0, d2, d3</a:t>
                      </a:r>
                    </a:p>
                  </a:txBody>
                  <a:tcPr>
                    <a:solidFill>
                      <a:srgbClr val="000000"/>
                    </a:solidFill>
                  </a:tcPr>
                </a:tc>
                <a:extLst>
                  <a:ext uri="{0D108BD9-81ED-4DB2-BD59-A6C34878D82A}">
                    <a16:rowId xmlns:a16="http://schemas.microsoft.com/office/drawing/2014/main" val="737603089"/>
                  </a:ext>
                </a:extLst>
              </a:tr>
              <a:tr h="370840">
                <a:tc>
                  <a:txBody>
                    <a:bodyPr/>
                    <a:lstStyle/>
                    <a:p>
                      <a:r>
                        <a:rPr lang="en-GB" sz="1600" b="1" dirty="0"/>
                        <a:t>SIMD</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GB" sz="1600" b="0" dirty="0"/>
                        <a:t>Vector Add</a:t>
                      </a:r>
                    </a:p>
                  </a:txBody>
                  <a:tcPr/>
                </a:tc>
                <a:tc>
                  <a:txBody>
                    <a:bodyPr/>
                    <a:lstStyle/>
                    <a:p>
                      <a:r>
                        <a:rPr lang="en-GB" sz="1600" dirty="0" err="1">
                          <a:solidFill>
                            <a:schemeClr val="bg1"/>
                          </a:solidFill>
                          <a:latin typeface="Consolas" panose="020B0609020204030204" pitchFamily="49" charset="0"/>
                        </a:rPr>
                        <a:t>fadd</a:t>
                      </a:r>
                      <a:r>
                        <a:rPr lang="en-GB" sz="1600" dirty="0">
                          <a:solidFill>
                            <a:schemeClr val="bg1"/>
                          </a:solidFill>
                          <a:latin typeface="Consolas" panose="020B0609020204030204" pitchFamily="49" charset="0"/>
                        </a:rPr>
                        <a:t> v0.4s, v1.4s, v2.4s</a:t>
                      </a:r>
                    </a:p>
                  </a:txBody>
                  <a:tcPr>
                    <a:solidFill>
                      <a:srgbClr val="000000"/>
                    </a:solidFill>
                  </a:tcPr>
                </a:tc>
                <a:extLst>
                  <a:ext uri="{0D108BD9-81ED-4DB2-BD59-A6C34878D82A}">
                    <a16:rowId xmlns:a16="http://schemas.microsoft.com/office/drawing/2014/main" val="53370279"/>
                  </a:ext>
                </a:extLst>
              </a:tr>
            </a:tbl>
          </a:graphicData>
        </a:graphic>
      </p:graphicFrame>
    </p:spTree>
    <p:extLst>
      <p:ext uri="{BB962C8B-B14F-4D97-AF65-F5344CB8AC3E}">
        <p14:creationId xmlns:p14="http://schemas.microsoft.com/office/powerpoint/2010/main" val="4014312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DB6FB1-A515-1857-2985-D01C4BE2ABC9}"/>
              </a:ext>
            </a:extLst>
          </p:cNvPr>
          <p:cNvSpPr>
            <a:spLocks noGrp="1"/>
          </p:cNvSpPr>
          <p:nvPr>
            <p:ph type="body" sz="quarter" idx="10"/>
          </p:nvPr>
        </p:nvSpPr>
        <p:spPr/>
        <p:txBody>
          <a:bodyPr/>
          <a:lstStyle/>
          <a:p>
            <a:r>
              <a:rPr lang="en-GB" cap="none" dirty="0"/>
              <a:t>Comparison: x86/64 vs. ARM64</a:t>
            </a:r>
          </a:p>
        </p:txBody>
      </p:sp>
      <p:sp>
        <p:nvSpPr>
          <p:cNvPr id="3" name="Text Placeholder 2">
            <a:extLst>
              <a:ext uri="{FF2B5EF4-FFF2-40B4-BE49-F238E27FC236}">
                <a16:creationId xmlns:a16="http://schemas.microsoft.com/office/drawing/2014/main" id="{A1E849E4-F6AA-95A9-33C4-E88D30D795D8}"/>
              </a:ext>
            </a:extLst>
          </p:cNvPr>
          <p:cNvSpPr>
            <a:spLocks noGrp="1"/>
          </p:cNvSpPr>
          <p:nvPr>
            <p:ph type="body" sz="quarter" idx="15"/>
          </p:nvPr>
        </p:nvSpPr>
        <p:spPr>
          <a:xfrm>
            <a:off x="4790396" y="406556"/>
            <a:ext cx="7016820" cy="4094163"/>
          </a:xfrm>
        </p:spPr>
        <p:txBody>
          <a:bodyPr/>
          <a:lstStyle/>
          <a:p>
            <a:r>
              <a:rPr lang="en-GB" b="1" dirty="0"/>
              <a:t>Here’s a comparison of Intel x86 and ARM64:</a:t>
            </a:r>
          </a:p>
        </p:txBody>
      </p:sp>
      <p:sp>
        <p:nvSpPr>
          <p:cNvPr id="5" name="TextBox 4">
            <a:extLst>
              <a:ext uri="{FF2B5EF4-FFF2-40B4-BE49-F238E27FC236}">
                <a16:creationId xmlns:a16="http://schemas.microsoft.com/office/drawing/2014/main" id="{343DBF55-DF7E-017E-8349-26FAF765485D}"/>
              </a:ext>
            </a:extLst>
          </p:cNvPr>
          <p:cNvSpPr txBox="1"/>
          <p:nvPr/>
        </p:nvSpPr>
        <p:spPr>
          <a:xfrm>
            <a:off x="4790396" y="1057317"/>
            <a:ext cx="6096000" cy="5047536"/>
          </a:xfrm>
          <a:prstGeom prst="rect">
            <a:avLst/>
          </a:prstGeom>
          <a:solidFill>
            <a:srgbClr val="000000"/>
          </a:solidFill>
        </p:spPr>
        <p:txBody>
          <a:bodyPr wrap="square">
            <a:spAutoFit/>
          </a:bodyPr>
          <a:lstStyle/>
          <a:p>
            <a:r>
              <a:rPr lang="en-GB" sz="1400" dirty="0">
                <a:solidFill>
                  <a:srgbClr val="00EDB5"/>
                </a:solidFill>
                <a:latin typeface="Consolas" panose="020B0609020204030204" pitchFamily="49" charset="0"/>
              </a:rPr>
              <a:t>section .data</a:t>
            </a:r>
          </a:p>
          <a:p>
            <a:r>
              <a:rPr lang="en-GB" sz="1400" dirty="0">
                <a:solidFill>
                  <a:schemeClr val="bg1"/>
                </a:solidFill>
                <a:latin typeface="Consolas" panose="020B0609020204030204" pitchFamily="49" charset="0"/>
              </a:rPr>
              <a:t>    num1 dd 0xA </a:t>
            </a:r>
            <a:r>
              <a:rPr lang="en-GB" sz="1400" dirty="0">
                <a:solidFill>
                  <a:srgbClr val="FFC000"/>
                </a:solidFill>
                <a:latin typeface="Consolas" panose="020B0609020204030204" pitchFamily="49" charset="0"/>
              </a:rPr>
              <a:t>; Hexadecimal representation of 10</a:t>
            </a:r>
          </a:p>
          <a:p>
            <a:r>
              <a:rPr lang="en-GB" sz="1400" dirty="0">
                <a:solidFill>
                  <a:schemeClr val="bg1"/>
                </a:solidFill>
                <a:latin typeface="Consolas" panose="020B0609020204030204" pitchFamily="49" charset="0"/>
              </a:rPr>
              <a:t>    num2 dd 0x7 </a:t>
            </a:r>
            <a:r>
              <a:rPr lang="en-GB" sz="1400" dirty="0">
                <a:solidFill>
                  <a:srgbClr val="FFC000"/>
                </a:solidFill>
                <a:latin typeface="Consolas" panose="020B0609020204030204" pitchFamily="49" charset="0"/>
              </a:rPr>
              <a:t>; Hexadecimal representation of 7</a:t>
            </a:r>
          </a:p>
          <a:p>
            <a:r>
              <a:rPr lang="en-GB" sz="1400" dirty="0">
                <a:solidFill>
                  <a:schemeClr val="bg1"/>
                </a:solidFill>
                <a:latin typeface="Consolas" panose="020B0609020204030204" pitchFamily="49" charset="0"/>
              </a:rPr>
              <a:t>    result dd 0  </a:t>
            </a:r>
            <a:r>
              <a:rPr lang="en-GB" sz="1400" dirty="0">
                <a:solidFill>
                  <a:srgbClr val="FFC000"/>
                </a:solidFill>
                <a:latin typeface="Consolas" panose="020B0609020204030204" pitchFamily="49" charset="0"/>
              </a:rPr>
              <a:t>; Placeholder for the result</a:t>
            </a:r>
          </a:p>
          <a:p>
            <a:endParaRPr lang="en-GB" sz="1400" dirty="0">
              <a:solidFill>
                <a:schemeClr val="bg1"/>
              </a:solidFill>
              <a:latin typeface="Consolas" panose="020B0609020204030204" pitchFamily="49" charset="0"/>
            </a:endParaRPr>
          </a:p>
          <a:p>
            <a:r>
              <a:rPr lang="en-GB" sz="1400" dirty="0">
                <a:solidFill>
                  <a:srgbClr val="00EDB5"/>
                </a:solidFill>
                <a:latin typeface="Consolas" panose="020B0609020204030204" pitchFamily="49" charset="0"/>
              </a:rPr>
              <a:t>section .text</a:t>
            </a:r>
          </a:p>
          <a:p>
            <a:r>
              <a:rPr lang="en-GB" sz="1400" dirty="0">
                <a:solidFill>
                  <a:schemeClr val="bg1"/>
                </a:solidFill>
                <a:latin typeface="Consolas" panose="020B0609020204030204" pitchFamily="49" charset="0"/>
              </a:rPr>
              <a:t>    global _start</a:t>
            </a:r>
          </a:p>
          <a:p>
            <a:endParaRPr lang="en-GB" sz="1400" dirty="0">
              <a:solidFill>
                <a:schemeClr val="bg1"/>
              </a:solidFill>
              <a:latin typeface="Consolas" panose="020B0609020204030204" pitchFamily="49" charset="0"/>
            </a:endParaRPr>
          </a:p>
          <a:p>
            <a:r>
              <a:rPr lang="en-GB" sz="1400" dirty="0">
                <a:solidFill>
                  <a:srgbClr val="00EDB5"/>
                </a:solidFill>
                <a:latin typeface="Consolas" panose="020B0609020204030204" pitchFamily="49" charset="0"/>
              </a:rPr>
              <a:t>_start:</a:t>
            </a:r>
          </a:p>
          <a:p>
            <a:r>
              <a:rPr lang="en-GB" sz="1400" dirty="0">
                <a:solidFill>
                  <a:schemeClr val="bg1"/>
                </a:solidFill>
                <a:latin typeface="Consolas" panose="020B0609020204030204" pitchFamily="49" charset="0"/>
              </a:rPr>
              <a:t>    </a:t>
            </a:r>
            <a:r>
              <a:rPr lang="en-GB" sz="1400" dirty="0">
                <a:solidFill>
                  <a:schemeClr val="accent5"/>
                </a:solidFill>
                <a:latin typeface="Consolas" panose="020B0609020204030204" pitchFamily="49" charset="0"/>
              </a:rPr>
              <a:t>; Add the numbers</a:t>
            </a:r>
          </a:p>
          <a:p>
            <a:r>
              <a:rPr lang="en-GB" sz="1400" dirty="0">
                <a:solidFill>
                  <a:schemeClr val="bg1"/>
                </a:solidFill>
                <a:latin typeface="Consolas" panose="020B0609020204030204" pitchFamily="49" charset="0"/>
              </a:rPr>
              <a:t>    mov </a:t>
            </a:r>
            <a:r>
              <a:rPr lang="en-GB" sz="1400" dirty="0" err="1">
                <a:solidFill>
                  <a:schemeClr val="bg1"/>
                </a:solidFill>
                <a:latin typeface="Consolas" panose="020B0609020204030204" pitchFamily="49" charset="0"/>
              </a:rPr>
              <a:t>eax</a:t>
            </a:r>
            <a:r>
              <a:rPr lang="en-GB" sz="1400" dirty="0">
                <a:solidFill>
                  <a:schemeClr val="bg1"/>
                </a:solidFill>
                <a:latin typeface="Consolas" panose="020B0609020204030204" pitchFamily="49" charset="0"/>
              </a:rPr>
              <a:t>, [num1]</a:t>
            </a:r>
          </a:p>
          <a:p>
            <a:r>
              <a:rPr lang="en-GB" sz="1400" dirty="0">
                <a:solidFill>
                  <a:schemeClr val="bg1"/>
                </a:solidFill>
                <a:latin typeface="Consolas" panose="020B0609020204030204" pitchFamily="49" charset="0"/>
              </a:rPr>
              <a:t>    add </a:t>
            </a:r>
            <a:r>
              <a:rPr lang="en-GB" sz="1400" dirty="0" err="1">
                <a:solidFill>
                  <a:schemeClr val="bg1"/>
                </a:solidFill>
                <a:latin typeface="Consolas" panose="020B0609020204030204" pitchFamily="49" charset="0"/>
              </a:rPr>
              <a:t>eax</a:t>
            </a:r>
            <a:r>
              <a:rPr lang="en-GB" sz="1400" dirty="0">
                <a:solidFill>
                  <a:schemeClr val="bg1"/>
                </a:solidFill>
                <a:latin typeface="Consolas" panose="020B0609020204030204" pitchFamily="49" charset="0"/>
              </a:rPr>
              <a:t>, [num2]</a:t>
            </a:r>
          </a:p>
          <a:p>
            <a:endParaRPr lang="en-GB" sz="1400" dirty="0">
              <a:solidFill>
                <a:schemeClr val="accent5"/>
              </a:solidFill>
              <a:latin typeface="Consolas" panose="020B0609020204030204" pitchFamily="49" charset="0"/>
            </a:endParaRPr>
          </a:p>
          <a:p>
            <a:r>
              <a:rPr lang="en-GB" sz="1400" dirty="0">
                <a:solidFill>
                  <a:schemeClr val="accent5"/>
                </a:solidFill>
                <a:latin typeface="Consolas" panose="020B0609020204030204" pitchFamily="49" charset="0"/>
              </a:rPr>
              <a:t>    ; Square the result</a:t>
            </a:r>
          </a:p>
          <a:p>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imul</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eax</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eax</a:t>
            </a:r>
            <a:endParaRPr lang="en-GB" sz="1400" dirty="0">
              <a:solidFill>
                <a:schemeClr val="bg1"/>
              </a:solidFill>
              <a:latin typeface="Consolas" panose="020B0609020204030204" pitchFamily="49" charset="0"/>
            </a:endParaRPr>
          </a:p>
          <a:p>
            <a:endParaRPr lang="en-GB" sz="1400" dirty="0">
              <a:solidFill>
                <a:schemeClr val="bg1"/>
              </a:solidFill>
              <a:latin typeface="Consolas" panose="020B0609020204030204" pitchFamily="49" charset="0"/>
            </a:endParaRPr>
          </a:p>
          <a:p>
            <a:r>
              <a:rPr lang="en-GB" sz="1400" dirty="0">
                <a:solidFill>
                  <a:schemeClr val="accent5"/>
                </a:solidFill>
                <a:latin typeface="Consolas" panose="020B0609020204030204" pitchFamily="49" charset="0"/>
              </a:rPr>
              <a:t>    ; Store the result</a:t>
            </a:r>
          </a:p>
          <a:p>
            <a:r>
              <a:rPr lang="en-GB" sz="1400" dirty="0">
                <a:solidFill>
                  <a:schemeClr val="bg1"/>
                </a:solidFill>
                <a:latin typeface="Consolas" panose="020B0609020204030204" pitchFamily="49" charset="0"/>
              </a:rPr>
              <a:t>    mov [result], </a:t>
            </a:r>
            <a:r>
              <a:rPr lang="en-GB" sz="1400" dirty="0" err="1">
                <a:solidFill>
                  <a:schemeClr val="bg1"/>
                </a:solidFill>
                <a:latin typeface="Consolas" panose="020B0609020204030204" pitchFamily="49" charset="0"/>
              </a:rPr>
              <a:t>eax</a:t>
            </a:r>
            <a:endParaRPr lang="en-GB" sz="1400" dirty="0">
              <a:solidFill>
                <a:schemeClr val="bg1"/>
              </a:solidFill>
              <a:latin typeface="Consolas" panose="020B0609020204030204" pitchFamily="49" charset="0"/>
            </a:endParaRPr>
          </a:p>
          <a:p>
            <a:endParaRPr lang="en-GB" sz="1400" dirty="0">
              <a:solidFill>
                <a:schemeClr val="bg1"/>
              </a:solidFill>
              <a:latin typeface="Consolas" panose="020B0609020204030204" pitchFamily="49" charset="0"/>
            </a:endParaRPr>
          </a:p>
          <a:p>
            <a:r>
              <a:rPr lang="en-GB" sz="1400" dirty="0">
                <a:solidFill>
                  <a:schemeClr val="accent5"/>
                </a:solidFill>
                <a:latin typeface="Consolas" panose="020B0609020204030204" pitchFamily="49" charset="0"/>
              </a:rPr>
              <a:t>    ; Exit the program</a:t>
            </a:r>
          </a:p>
          <a:p>
            <a:r>
              <a:rPr lang="en-GB" sz="1400" dirty="0">
                <a:solidFill>
                  <a:schemeClr val="bg1"/>
                </a:solidFill>
                <a:latin typeface="Consolas" panose="020B0609020204030204" pitchFamily="49" charset="0"/>
              </a:rPr>
              <a:t>    mov </a:t>
            </a:r>
            <a:r>
              <a:rPr lang="en-GB" sz="1400" dirty="0" err="1">
                <a:solidFill>
                  <a:schemeClr val="bg1"/>
                </a:solidFill>
                <a:latin typeface="Consolas" panose="020B0609020204030204" pitchFamily="49" charset="0"/>
              </a:rPr>
              <a:t>eax</a:t>
            </a:r>
            <a:r>
              <a:rPr lang="en-GB" sz="1400" dirty="0">
                <a:solidFill>
                  <a:schemeClr val="bg1"/>
                </a:solidFill>
                <a:latin typeface="Consolas" panose="020B0609020204030204" pitchFamily="49" charset="0"/>
              </a:rPr>
              <a:t>, 1        </a:t>
            </a:r>
            <a:r>
              <a:rPr lang="en-GB" sz="1400" dirty="0">
                <a:solidFill>
                  <a:schemeClr val="accent5"/>
                </a:solidFill>
                <a:latin typeface="Consolas" panose="020B0609020204030204" pitchFamily="49" charset="0"/>
              </a:rPr>
              <a:t>; </a:t>
            </a:r>
            <a:r>
              <a:rPr lang="en-GB" sz="1400" dirty="0" err="1">
                <a:solidFill>
                  <a:schemeClr val="accent5"/>
                </a:solidFill>
                <a:latin typeface="Consolas" panose="020B0609020204030204" pitchFamily="49" charset="0"/>
              </a:rPr>
              <a:t>syscall</a:t>
            </a:r>
            <a:r>
              <a:rPr lang="en-GB" sz="1400" dirty="0">
                <a:solidFill>
                  <a:schemeClr val="accent5"/>
                </a:solidFill>
                <a:latin typeface="Consolas" panose="020B0609020204030204" pitchFamily="49" charset="0"/>
              </a:rPr>
              <a:t> number for </a:t>
            </a:r>
            <a:r>
              <a:rPr lang="en-GB" sz="1400" dirty="0" err="1">
                <a:solidFill>
                  <a:schemeClr val="accent5"/>
                </a:solidFill>
                <a:latin typeface="Consolas" panose="020B0609020204030204" pitchFamily="49" charset="0"/>
              </a:rPr>
              <a:t>sys_exit</a:t>
            </a:r>
            <a:endParaRPr lang="en-GB" sz="1400" dirty="0">
              <a:solidFill>
                <a:schemeClr val="accent5"/>
              </a:solidFill>
              <a:latin typeface="Consolas" panose="020B0609020204030204" pitchFamily="49" charset="0"/>
            </a:endParaRPr>
          </a:p>
          <a:p>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xor</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ebx</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ebx</a:t>
            </a:r>
            <a:r>
              <a:rPr lang="en-GB" sz="1400" dirty="0">
                <a:solidFill>
                  <a:schemeClr val="bg1"/>
                </a:solidFill>
                <a:latin typeface="Consolas" panose="020B0609020204030204" pitchFamily="49" charset="0"/>
              </a:rPr>
              <a:t>      </a:t>
            </a:r>
            <a:r>
              <a:rPr lang="en-GB" sz="1400" dirty="0">
                <a:solidFill>
                  <a:schemeClr val="accent5"/>
                </a:solidFill>
                <a:latin typeface="Consolas" panose="020B0609020204030204" pitchFamily="49" charset="0"/>
              </a:rPr>
              <a:t>; exit code 0</a:t>
            </a:r>
          </a:p>
          <a:p>
            <a:r>
              <a:rPr lang="en-GB" sz="1400" dirty="0">
                <a:solidFill>
                  <a:schemeClr val="bg1"/>
                </a:solidFill>
                <a:latin typeface="Consolas" panose="020B0609020204030204" pitchFamily="49" charset="0"/>
              </a:rPr>
              <a:t>    int 0x80          </a:t>
            </a:r>
            <a:r>
              <a:rPr lang="en-GB" sz="1400" dirty="0">
                <a:solidFill>
                  <a:schemeClr val="accent5"/>
                </a:solidFill>
                <a:latin typeface="Consolas" panose="020B0609020204030204" pitchFamily="49" charset="0"/>
              </a:rPr>
              <a:t>; call kernel</a:t>
            </a:r>
          </a:p>
        </p:txBody>
      </p:sp>
      <p:sp>
        <p:nvSpPr>
          <p:cNvPr id="6" name="Rectangle: Rounded Corners 5">
            <a:extLst>
              <a:ext uri="{FF2B5EF4-FFF2-40B4-BE49-F238E27FC236}">
                <a16:creationId xmlns:a16="http://schemas.microsoft.com/office/drawing/2014/main" id="{9FDA2555-C57C-7397-97D5-8FD3D22980CD}"/>
              </a:ext>
            </a:extLst>
          </p:cNvPr>
          <p:cNvSpPr/>
          <p:nvPr/>
        </p:nvSpPr>
        <p:spPr>
          <a:xfrm>
            <a:off x="10984289" y="1057317"/>
            <a:ext cx="863987" cy="749082"/>
          </a:xfrm>
          <a:prstGeom prst="round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rPr>
              <a:t>x86-64</a:t>
            </a:r>
          </a:p>
        </p:txBody>
      </p:sp>
    </p:spTree>
    <p:extLst>
      <p:ext uri="{BB962C8B-B14F-4D97-AF65-F5344CB8AC3E}">
        <p14:creationId xmlns:p14="http://schemas.microsoft.com/office/powerpoint/2010/main" val="529880085"/>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14659</TotalTime>
  <Words>4159</Words>
  <Application>Microsoft Office PowerPoint</Application>
  <PresentationFormat>Widescreen</PresentationFormat>
  <Paragraphs>606</Paragraphs>
  <Slides>24</Slides>
  <Notes>23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Consolas</vt:lpstr>
      <vt:lpstr>Krana Fat B</vt:lpstr>
      <vt:lpstr>Montserrat</vt:lpstr>
      <vt:lpstr>Montserrat Black</vt:lpstr>
      <vt:lpstr>Segoe UI</vt:lpstr>
      <vt:lpstr>Söhne</vt:lpstr>
      <vt:lpstr>Wingdings</vt:lpstr>
      <vt:lpstr>Office Theme</vt:lpstr>
      <vt:lpstr>Advanced C++ Internals: Chapter 3A Architecture Primer (ARM64)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1159</cp:revision>
  <cp:lastPrinted>2019-07-11T13:24:49Z</cp:lastPrinted>
  <dcterms:created xsi:type="dcterms:W3CDTF">2019-07-10T13:11:53Z</dcterms:created>
  <dcterms:modified xsi:type="dcterms:W3CDTF">2024-11-03T18:28:07Z</dcterms:modified>
  <cp:category/>
</cp:coreProperties>
</file>